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17" r:id="rId3"/>
    <p:sldId id="320" r:id="rId4"/>
    <p:sldId id="321" r:id="rId5"/>
    <p:sldId id="322" r:id="rId6"/>
    <p:sldId id="285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1월 30일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1월 30일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1월 30일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1월 30일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SessionScope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브라우저가 최초로 서버에 요청을 하게 되면 브라우저당 하나씩 메모리 공간을 서버에서 할당하게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메모리 영역은 브라우저당 하나씩 지정되며 요청이 새롭게 발생하더라도 같은 메모리 공간을 사용하게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이러한 공간을 </a:t>
            </a:r>
            <a:r>
              <a:rPr lang="en-US" altLang="ko-KR" dirty="0"/>
              <a:t>session </a:t>
            </a:r>
            <a:r>
              <a:rPr lang="ko-KR" altLang="en-US" dirty="0"/>
              <a:t>이라고 부릅니다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영역은 브라우저를 종료할 때 까지 서버에서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SessionScope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브라우저가 최초의 요청을 발생 시키고 브라우저를 닫을 때 까지를 </a:t>
            </a:r>
            <a:r>
              <a:rPr lang="en-US" altLang="ko-KR" dirty="0" err="1"/>
              <a:t>SessionScope</a:t>
            </a:r>
            <a:r>
              <a:rPr lang="ko-KR" altLang="en-US" dirty="0"/>
              <a:t>라고 부릅니다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SessionScope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/>
              <a:t>session </a:t>
            </a:r>
            <a:r>
              <a:rPr lang="ko-KR" altLang="en-US" dirty="0"/>
              <a:t>영역에 저장되어 있는 데이터나 객체를 자유롭게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5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SessionAttribute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Session </a:t>
            </a:r>
            <a:r>
              <a:rPr lang="ko-KR" altLang="en-US" dirty="0"/>
              <a:t>영역에 저장되어 있는 객체를 사용하고자 할 때 메서드의 매개변수로 </a:t>
            </a:r>
            <a:r>
              <a:rPr lang="en-US" altLang="ko-KR" dirty="0"/>
              <a:t>@</a:t>
            </a:r>
            <a:r>
              <a:rPr lang="en-US" altLang="ko-KR" dirty="0" err="1"/>
              <a:t>SessionAttribute</a:t>
            </a:r>
            <a:r>
              <a:rPr lang="ko-KR" altLang="en-US" dirty="0"/>
              <a:t>를 설정하면 </a:t>
            </a:r>
            <a:r>
              <a:rPr lang="en-US" altLang="ko-KR" dirty="0"/>
              <a:t>Session </a:t>
            </a:r>
            <a:r>
              <a:rPr lang="ko-KR" altLang="en-US" dirty="0"/>
              <a:t>영역에 저장되어 있는 </a:t>
            </a:r>
            <a:r>
              <a:rPr lang="en-US" altLang="ko-KR" dirty="0"/>
              <a:t>Bean </a:t>
            </a:r>
            <a:r>
              <a:rPr lang="ko-KR" altLang="en-US" dirty="0"/>
              <a:t>을 주입 받을 수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251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SessionAttributes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를 통해 주입 받는 </a:t>
            </a:r>
            <a:r>
              <a:rPr lang="en-US" altLang="ko-KR" dirty="0"/>
              <a:t>Bean</a:t>
            </a:r>
            <a:r>
              <a:rPr lang="ko-KR" altLang="en-US" dirty="0"/>
              <a:t>은 자동으로 </a:t>
            </a:r>
            <a:r>
              <a:rPr lang="en-US" altLang="ko-KR" dirty="0"/>
              <a:t>Request </a:t>
            </a:r>
            <a:r>
              <a:rPr lang="ko-KR" altLang="en-US" dirty="0"/>
              <a:t>영역에 저장되고 </a:t>
            </a:r>
            <a:r>
              <a:rPr lang="en-US" altLang="ko-KR" dirty="0"/>
              <a:t>Request </a:t>
            </a:r>
            <a:r>
              <a:rPr lang="ko-KR" altLang="en-US" dirty="0"/>
              <a:t>영역으로 부터 주입을 받게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때</a:t>
            </a:r>
            <a:r>
              <a:rPr lang="en-US" altLang="ko-KR" dirty="0"/>
              <a:t>, @</a:t>
            </a:r>
            <a:r>
              <a:rPr lang="en-US" altLang="ko-KR" dirty="0" err="1"/>
              <a:t>ModelAttribute</a:t>
            </a:r>
            <a:r>
              <a:rPr lang="ko-KR" altLang="en-US" dirty="0"/>
              <a:t>를 통해 </a:t>
            </a:r>
            <a:r>
              <a:rPr lang="ko-KR" altLang="en-US" dirty="0" err="1"/>
              <a:t>주입받는</a:t>
            </a:r>
            <a:r>
              <a:rPr lang="ko-KR" altLang="en-US" dirty="0"/>
              <a:t> </a:t>
            </a:r>
            <a:r>
              <a:rPr lang="en-US" altLang="ko-KR" dirty="0"/>
              <a:t>Bean</a:t>
            </a:r>
            <a:r>
              <a:rPr lang="ko-KR" altLang="en-US" dirty="0"/>
              <a:t>을 </a:t>
            </a:r>
            <a:r>
              <a:rPr lang="en-US" altLang="ko-KR" dirty="0"/>
              <a:t>@</a:t>
            </a:r>
            <a:r>
              <a:rPr lang="en-US" altLang="ko-KR" dirty="0" err="1"/>
              <a:t>SessionAttributes</a:t>
            </a:r>
            <a:r>
              <a:rPr lang="ko-KR" altLang="en-US" dirty="0"/>
              <a:t>로 지정해 놓이면 </a:t>
            </a:r>
            <a:r>
              <a:rPr lang="en-US" altLang="ko-KR" dirty="0"/>
              <a:t>request</a:t>
            </a:r>
            <a:r>
              <a:rPr lang="ko-KR" altLang="en-US" dirty="0"/>
              <a:t> 영역이 아닌 </a:t>
            </a:r>
            <a:r>
              <a:rPr lang="en-US" altLang="ko-KR" dirty="0"/>
              <a:t>session </a:t>
            </a:r>
            <a:r>
              <a:rPr lang="ko-KR" altLang="en-US" dirty="0"/>
              <a:t>영역에 저장되고 </a:t>
            </a:r>
            <a:r>
              <a:rPr lang="en-US" altLang="ko-KR" dirty="0"/>
              <a:t>session </a:t>
            </a:r>
            <a:r>
              <a:rPr lang="ko-KR" altLang="en-US" dirty="0"/>
              <a:t>영역으로 부터 주입 받을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주의할 점은 </a:t>
            </a: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를 활용하여 객체를 생성해 반환하는 메서드를 반드시 작성해 줘야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2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session </a:t>
            </a:r>
            <a:r>
              <a:rPr lang="ko-KR" altLang="en-US" dirty="0"/>
              <a:t>영역에 데이터를 저장하게 되면 </a:t>
            </a:r>
            <a:r>
              <a:rPr lang="en-US" altLang="ko-KR" dirty="0" err="1"/>
              <a:t>SessionScope</a:t>
            </a:r>
            <a:r>
              <a:rPr lang="en-US" altLang="ko-KR" dirty="0"/>
              <a:t> </a:t>
            </a:r>
            <a:r>
              <a:rPr lang="ko-KR" altLang="en-US" dirty="0"/>
              <a:t>내에서 사용이 가능합니다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1143</TotalTime>
  <Words>180</Words>
  <Application>Microsoft Office PowerPoint</Application>
  <PresentationFormat>와이드스크린</PresentationFormat>
  <Paragraphs>19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다이아몬드 눈금 16x9</vt:lpstr>
      <vt:lpstr>Spring MVC</vt:lpstr>
      <vt:lpstr>Session</vt:lpstr>
      <vt:lpstr>SessionScope</vt:lpstr>
      <vt:lpstr>@SessionAttribute</vt:lpstr>
      <vt:lpstr>@SessionAttributes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267</cp:revision>
  <dcterms:created xsi:type="dcterms:W3CDTF">2018-05-11T05:26:24Z</dcterms:created>
  <dcterms:modified xsi:type="dcterms:W3CDTF">2020-01-30T08:34:43Z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