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17" r:id="rId3"/>
    <p:sldId id="319" r:id="rId4"/>
    <p:sldId id="285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Scope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Scope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서버가 가동될 때부터 서버가 종료되는 시점까지의 범위를 </a:t>
            </a:r>
            <a:r>
              <a:rPr lang="en-US" altLang="ko-KR" dirty="0"/>
              <a:t>Application Scope</a:t>
            </a:r>
            <a:r>
              <a:rPr lang="ko-KR" altLang="en-US" dirty="0"/>
              <a:t>라고 부릅니다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Application Scope </a:t>
            </a:r>
            <a:r>
              <a:rPr lang="ko-KR" altLang="en-US" dirty="0"/>
              <a:t>동안 사용할 수 있는 메모리 영역이 만들어지며 </a:t>
            </a:r>
            <a:r>
              <a:rPr lang="en-US" altLang="ko-KR" dirty="0" err="1"/>
              <a:t>ServletContext</a:t>
            </a:r>
            <a:r>
              <a:rPr lang="ko-KR" altLang="en-US" dirty="0"/>
              <a:t>라는 클래스 타입의 객체로 관리됩니다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ServletContext</a:t>
            </a:r>
            <a:r>
              <a:rPr lang="ko-KR" altLang="en-US" dirty="0"/>
              <a:t>에 저장된 데이터나 객체는 서버가 종료되기 전까지 서버는 </a:t>
            </a:r>
            <a:r>
              <a:rPr lang="ko-KR" altLang="en-US" dirty="0" err="1"/>
              <a:t>웹브라우저에</a:t>
            </a:r>
            <a:r>
              <a:rPr lang="ko-KR" altLang="en-US" dirty="0"/>
              <a:t> 관계없이 동일한 메모리 공간을 사용하게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ServletContext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HttpServletRequest</a:t>
            </a:r>
            <a:r>
              <a:rPr lang="en-US" altLang="ko-KR" dirty="0"/>
              <a:t> </a:t>
            </a:r>
            <a:r>
              <a:rPr lang="ko-KR" altLang="en-US" dirty="0"/>
              <a:t>객체로 부터 추출이 가능합니다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Controller</a:t>
            </a:r>
            <a:r>
              <a:rPr lang="ko-KR" altLang="en-US" dirty="0"/>
              <a:t>에서 주입 받을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7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ServletContext</a:t>
            </a:r>
            <a:r>
              <a:rPr lang="en-US" altLang="ko-KR" dirty="0"/>
              <a:t> </a:t>
            </a:r>
            <a:r>
              <a:rPr lang="ko-KR" altLang="en-US" dirty="0"/>
              <a:t>객체에 데이터나 객체를 담으면 서버가 종료될 때 까지 사용할 수 있습니다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1146</TotalTime>
  <Words>80</Words>
  <Application>Microsoft Office PowerPoint</Application>
  <PresentationFormat>와이드스크린</PresentationFormat>
  <Paragraphs>12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다이아몬드 눈금 16x9</vt:lpstr>
      <vt:lpstr>Spring MVC</vt:lpstr>
      <vt:lpstr>Application Scope</vt:lpstr>
      <vt:lpstr>ServletContext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267</cp:revision>
  <dcterms:created xsi:type="dcterms:W3CDTF">2018-05-11T05:26:24Z</dcterms:created>
  <dcterms:modified xsi:type="dcterms:W3CDTF">2020-02-02T14:17:50Z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