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19" r:id="rId3"/>
    <p:sldId id="320" r:id="rId4"/>
    <p:sldId id="285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D8B6E-62A4-4408-A8E8-729E0D312B29}" v="9" dt="2020-01-30T08:28:19.215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93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9D8B6E-62A4-4408-A8E8-729E0D312B29}"/>
    <pc:docChg chg="custSel addSld modSld">
      <pc:chgData name="1" userId="401cdcfe-361b-4883-88e5-953ea413cfd6" providerId="ADAL" clId="{6E9D8B6E-62A4-4408-A8E8-729E0D312B29}" dt="2020-01-30T08:28:19.220" v="153" actId="20577"/>
      <pc:docMkLst>
        <pc:docMk/>
      </pc:docMkLst>
      <pc:sldChg chg="modSp">
        <pc:chgData name="1" userId="401cdcfe-361b-4883-88e5-953ea413cfd6" providerId="ADAL" clId="{6E9D8B6E-62A4-4408-A8E8-729E0D312B29}" dt="2020-01-30T08:27:51.274" v="10" actId="20577"/>
        <pc:sldMkLst>
          <pc:docMk/>
          <pc:sldMk cId="2913796274" sldId="319"/>
        </pc:sldMkLst>
        <pc:spChg chg="mod">
          <ac:chgData name="1" userId="401cdcfe-361b-4883-88e5-953ea413cfd6" providerId="ADAL" clId="{6E9D8B6E-62A4-4408-A8E8-729E0D312B29}" dt="2020-01-30T08:27:51.274" v="10" actId="20577"/>
          <ac:spMkLst>
            <pc:docMk/>
            <pc:sldMk cId="2913796274" sldId="319"/>
            <ac:spMk id="3" creationId="{EA497359-F130-4779-A67F-8C54102A47FE}"/>
          </ac:spMkLst>
        </pc:spChg>
      </pc:sldChg>
      <pc:sldChg chg="modSp add">
        <pc:chgData name="1" userId="401cdcfe-361b-4883-88e5-953ea413cfd6" providerId="ADAL" clId="{6E9D8B6E-62A4-4408-A8E8-729E0D312B29}" dt="2020-01-30T08:28:19.220" v="153" actId="20577"/>
        <pc:sldMkLst>
          <pc:docMk/>
          <pc:sldMk cId="3489096303" sldId="320"/>
        </pc:sldMkLst>
        <pc:spChg chg="mod">
          <ac:chgData name="1" userId="401cdcfe-361b-4883-88e5-953ea413cfd6" providerId="ADAL" clId="{6E9D8B6E-62A4-4408-A8E8-729E0D312B29}" dt="2020-01-30T08:28:19.220" v="153" actId="20577"/>
          <ac:spMkLst>
            <pc:docMk/>
            <pc:sldMk cId="3489096303" sldId="320"/>
            <ac:spMk id="3" creationId="{EA497359-F130-4779-A67F-8C54102A47FE}"/>
          </ac:spMkLst>
        </pc:spChg>
      </pc:sldChg>
    </pc:docChg>
  </pc:docChgLst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ApplicationScope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빈 주입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Bean</a:t>
            </a:r>
            <a:r>
              <a:rPr lang="ko-KR" altLang="en-US" dirty="0"/>
              <a:t>을 정의할 때 </a:t>
            </a:r>
            <a:r>
              <a:rPr lang="en-US" altLang="ko-KR" dirty="0"/>
              <a:t>application scope</a:t>
            </a:r>
            <a:r>
              <a:rPr lang="ko-KR" altLang="en-US" dirty="0"/>
              <a:t>로 정의하면 서버가 가동될 때 자동으로 주입됩니다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주입된 </a:t>
            </a:r>
            <a:r>
              <a:rPr lang="en-US" altLang="ko-KR" dirty="0"/>
              <a:t>Bean</a:t>
            </a:r>
            <a:r>
              <a:rPr lang="ko-KR" altLang="en-US" dirty="0"/>
              <a:t>은 주입만 이루어지는 것이므로 </a:t>
            </a:r>
            <a:r>
              <a:rPr lang="en-US" altLang="ko-KR" dirty="0"/>
              <a:t>application </a:t>
            </a:r>
            <a:r>
              <a:rPr lang="ko-KR" altLang="en-US" dirty="0"/>
              <a:t>영역에 저장되지는 않습니다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서버가 가동될 때 자동 주입 되는 것이므로 </a:t>
            </a:r>
            <a:r>
              <a:rPr lang="en-US" altLang="ko-KR" dirty="0"/>
              <a:t>@Lazy</a:t>
            </a:r>
            <a:r>
              <a:rPr lang="ko-KR" altLang="en-US" dirty="0"/>
              <a:t>를 설정하지 않아도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Java </a:t>
            </a:r>
            <a:r>
              <a:rPr lang="ko-KR" altLang="en-US" dirty="0"/>
              <a:t>방식은 </a:t>
            </a:r>
            <a:r>
              <a:rPr lang="en-US" altLang="ko-KR" dirty="0"/>
              <a:t>@</a:t>
            </a:r>
            <a:r>
              <a:rPr lang="en-US" altLang="ko-KR" dirty="0" err="1"/>
              <a:t>ApplicationScope</a:t>
            </a:r>
            <a:r>
              <a:rPr lang="en-US" altLang="ko-KR" dirty="0"/>
              <a:t> 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XML </a:t>
            </a:r>
            <a:r>
              <a:rPr lang="ko-KR" altLang="en-US" dirty="0"/>
              <a:t>방식은 </a:t>
            </a:r>
            <a:r>
              <a:rPr lang="en-US" altLang="ko-KR" dirty="0"/>
              <a:t>bean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정의할 때 </a:t>
            </a:r>
            <a:r>
              <a:rPr lang="en-US" altLang="ko-KR" dirty="0"/>
              <a:t>scope=“application”</a:t>
            </a:r>
            <a:r>
              <a:rPr lang="ko-KR" altLang="en-US" dirty="0"/>
              <a:t>으로 설정합니다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0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Bean</a:t>
            </a:r>
            <a:r>
              <a:rPr lang="ko-KR" altLang="en-US" dirty="0"/>
              <a:t>을 정의할 때 </a:t>
            </a:r>
            <a:r>
              <a:rPr lang="en-US" altLang="ko-KR" dirty="0"/>
              <a:t>scope</a:t>
            </a:r>
            <a:r>
              <a:rPr lang="ko-KR" altLang="en-US" dirty="0"/>
              <a:t>를 </a:t>
            </a:r>
            <a:r>
              <a:rPr lang="en-US" altLang="ko-KR" dirty="0"/>
              <a:t>application</a:t>
            </a:r>
            <a:r>
              <a:rPr lang="ko-KR" altLang="en-US" dirty="0"/>
              <a:t>으로 설정하면 서버가 가동될 때 객체가 주입됩니다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1178</TotalTime>
  <Words>85</Words>
  <Application>Microsoft Office PowerPoint</Application>
  <PresentationFormat>와이드스크린</PresentationFormat>
  <Paragraphs>12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Spring MVC</vt:lpstr>
      <vt:lpstr>Application scope</vt:lpstr>
      <vt:lpstr>Application scope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271</cp:revision>
  <dcterms:created xsi:type="dcterms:W3CDTF">2018-05-11T05:26:24Z</dcterms:created>
  <dcterms:modified xsi:type="dcterms:W3CDTF">2020-02-06T13:45:39Z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