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317" r:id="rId3"/>
    <p:sldId id="319" r:id="rId4"/>
    <p:sldId id="320" r:id="rId5"/>
    <p:sldId id="285" r:id="rId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5FC916-2098-E948-BF3A-4AFE2E27762D}" v="2" dt="2020-01-03T08:10:52.074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6327" autoAdjust="0"/>
  </p:normalViewPr>
  <p:slideViewPr>
    <p:cSldViewPr snapToGrid="0">
      <p:cViewPr varScale="1">
        <p:scale>
          <a:sx n="81" d="100"/>
          <a:sy n="81" d="100"/>
        </p:scale>
        <p:origin x="821" y="8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" userId="401cdcfe-361b-4883-88e5-953ea413cfd6" providerId="ADAL" clId="{3C5FC916-2098-E948-BF3A-4AFE2E27762D}"/>
    <pc:docChg chg="undo custSel modSld">
      <pc:chgData name="1" userId="401cdcfe-361b-4883-88e5-953ea413cfd6" providerId="ADAL" clId="{3C5FC916-2098-E948-BF3A-4AFE2E27762D}" dt="2020-01-03T08:11:39.471" v="419" actId="1076"/>
      <pc:docMkLst>
        <pc:docMk/>
      </pc:docMkLst>
      <pc:sldChg chg="modSp">
        <pc:chgData name="1" userId="401cdcfe-361b-4883-88e5-953ea413cfd6" providerId="ADAL" clId="{3C5FC916-2098-E948-BF3A-4AFE2E27762D}" dt="2020-01-03T08:10:59.282" v="380" actId="20577"/>
        <pc:sldMkLst>
          <pc:docMk/>
          <pc:sldMk cId="106904919" sldId="261"/>
        </pc:sldMkLst>
        <pc:spChg chg="mod">
          <ac:chgData name="1" userId="401cdcfe-361b-4883-88e5-953ea413cfd6" providerId="ADAL" clId="{3C5FC916-2098-E948-BF3A-4AFE2E27762D}" dt="2020-01-03T08:10:59.282" v="380" actId="20577"/>
          <ac:spMkLst>
            <pc:docMk/>
            <pc:sldMk cId="106904919" sldId="261"/>
            <ac:spMk id="3" creationId="{00000000-0000-0000-0000-000000000000}"/>
          </ac:spMkLst>
        </pc:spChg>
      </pc:sldChg>
      <pc:sldChg chg="modSp">
        <pc:chgData name="1" userId="401cdcfe-361b-4883-88e5-953ea413cfd6" providerId="ADAL" clId="{3C5FC916-2098-E948-BF3A-4AFE2E27762D}" dt="2020-01-03T08:11:39.471" v="419" actId="1076"/>
        <pc:sldMkLst>
          <pc:docMk/>
          <pc:sldMk cId="3649171691" sldId="282"/>
        </pc:sldMkLst>
        <pc:spChg chg="mod">
          <ac:chgData name="1" userId="401cdcfe-361b-4883-88e5-953ea413cfd6" providerId="ADAL" clId="{3C5FC916-2098-E948-BF3A-4AFE2E27762D}" dt="2020-01-03T08:11:39.471" v="419" actId="1076"/>
          <ac:spMkLst>
            <pc:docMk/>
            <pc:sldMk cId="3649171691" sldId="282"/>
            <ac:spMk id="8" creationId="{33F43CC1-1AB3-404D-BEE4-B2904CE71AA4}"/>
          </ac:spMkLst>
        </pc:spChg>
      </pc:sldChg>
      <pc:sldChg chg="modSp">
        <pc:chgData name="1" userId="401cdcfe-361b-4883-88e5-953ea413cfd6" providerId="ADAL" clId="{3C5FC916-2098-E948-BF3A-4AFE2E27762D}" dt="2020-01-03T04:59:07.168" v="345" actId="20577"/>
        <pc:sldMkLst>
          <pc:docMk/>
          <pc:sldMk cId="498863115" sldId="317"/>
        </pc:sldMkLst>
        <pc:spChg chg="mod">
          <ac:chgData name="1" userId="401cdcfe-361b-4883-88e5-953ea413cfd6" providerId="ADAL" clId="{3C5FC916-2098-E948-BF3A-4AFE2E27762D}" dt="2020-01-03T04:59:07.168" v="345" actId="20577"/>
          <ac:spMkLst>
            <pc:docMk/>
            <pc:sldMk cId="498863115" sldId="317"/>
            <ac:spMk id="5" creationId="{E4F88CB0-FE40-F941-AC36-89BBB57DE8C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2020년 1월 29일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2020년 1월 29일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2020년 1월 29일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2020년 1월 29일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2020년 1월 29일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2020년 1월 29일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2020년 1월 29일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2020년 1월 29일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2020년 1월 29일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2020년 1월 29일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2020년 1월 29일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dirty="0"/>
              <a:t>pring MVC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Cookie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8" name="Picture 4" descr="Pivotal Java Spring Logo.png">
            <a:extLst>
              <a:ext uri="{FF2B5EF4-FFF2-40B4-BE49-F238E27FC236}">
                <a16:creationId xmlns:a16="http://schemas.microsoft.com/office/drawing/2014/main" id="{49431B5A-02C4-4BD6-8997-C88EE243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386" y="364264"/>
            <a:ext cx="3095904" cy="100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Cookie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F88CB0-FE40-F941-AC36-89BBB57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사용자 웹 브라우저에 저장되는 데이터입니다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요청이 발생했을 때 웹 브라우저는 쿠키에 저장된 정보를 서버에 전달하게 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만약 응답 결과로 쿠키 정보가 전달되면 웹 브라우저가 쿠키에 저장하게 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쿠키는 사용자 브라우저에 저장되는 것이므로 브라우저가 전달 해 줄 때만 쿠키 정보를 사용할 수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886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Cookie </a:t>
            </a:r>
            <a:r>
              <a:rPr lang="ko-KR" altLang="en-US" dirty="0"/>
              <a:t>저장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서버측 코드로 쿠키에 데이터를 저장할 수 있는 방법은 없습니다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브라우저로 보낼 응답 결과에 저장할 쿠키 정보를 담아 보내면 브라우저에 의해 쿠키가 저장됩니다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Spring MVC</a:t>
            </a:r>
            <a:r>
              <a:rPr lang="ko-KR" altLang="en-US" dirty="0"/>
              <a:t>에서 쿠키 저장은 </a:t>
            </a:r>
            <a:r>
              <a:rPr lang="en-US" altLang="ko-KR" dirty="0"/>
              <a:t>Servlet/JSP</a:t>
            </a:r>
            <a:r>
              <a:rPr lang="ko-KR" altLang="en-US" dirty="0"/>
              <a:t>에서 사용하는 방법으로 처리합니다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379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Cookie </a:t>
            </a:r>
            <a:r>
              <a:rPr lang="ko-KR" altLang="en-US" dirty="0" err="1"/>
              <a:t>읽어오기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Cookie </a:t>
            </a:r>
            <a:r>
              <a:rPr lang="ko-KR" altLang="en-US" dirty="0"/>
              <a:t>정보는 브라우저가 요청을 발생 시켰을 때 요청 정보에 같이 담아서 서버로 전달해줍니다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Servlet/JSP</a:t>
            </a:r>
            <a:r>
              <a:rPr lang="ko-KR" altLang="en-US" dirty="0"/>
              <a:t>에서는 쿠키 정보를 배열로 받아 사용할 수 있습니다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SpringMVC</a:t>
            </a:r>
            <a:r>
              <a:rPr lang="ko-KR" altLang="en-US" dirty="0"/>
              <a:t>에서는 쿠키 정보를 주입 받아 사용할 수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074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학습정리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SpringMVC</a:t>
            </a:r>
            <a:r>
              <a:rPr lang="ko-KR" altLang="en-US" dirty="0"/>
              <a:t>는 쿠키 </a:t>
            </a:r>
            <a:r>
              <a:rPr lang="ko-KR" altLang="en-US"/>
              <a:t>정보를 주입 받아 </a:t>
            </a:r>
            <a:r>
              <a:rPr lang="ko-KR" altLang="en-US" dirty="0"/>
              <a:t>사용할 수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706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1143</TotalTime>
  <Words>139</Words>
  <Application>Microsoft Office PowerPoint</Application>
  <PresentationFormat>와이드스크린</PresentationFormat>
  <Paragraphs>18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다이아몬드 눈금 16x9</vt:lpstr>
      <vt:lpstr>Spring MVC</vt:lpstr>
      <vt:lpstr>Cookie</vt:lpstr>
      <vt:lpstr>Cookie 저장</vt:lpstr>
      <vt:lpstr>Cookie 읽어오기</vt:lpstr>
      <vt:lpstr>학습정리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Office365</dc:creator>
  <cp:lastModifiedBy>1</cp:lastModifiedBy>
  <cp:revision>266</cp:revision>
  <dcterms:created xsi:type="dcterms:W3CDTF">2018-05-11T05:26:24Z</dcterms:created>
  <dcterms:modified xsi:type="dcterms:W3CDTF">2020-01-29T07:49:07Z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