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17" r:id="rId3"/>
    <p:sldId id="319" r:id="rId4"/>
    <p:sldId id="320" r:id="rId5"/>
    <p:sldId id="321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Properties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애플리케이션을 개발할 때 프로그램 실행 중 절대 변하지 않는 값들이 있을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에서는 이러한 값들을 </a:t>
            </a:r>
            <a:r>
              <a:rPr lang="en-US" altLang="ko-KR" dirty="0"/>
              <a:t>properties </a:t>
            </a:r>
            <a:r>
              <a:rPr lang="ko-KR" altLang="en-US" dirty="0"/>
              <a:t>파일에 작성하고 이를 가져다 사용할 수 있도록 제공되고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PropertySource</a:t>
            </a:r>
            <a:r>
              <a:rPr lang="en-US" altLang="ko-KR" dirty="0"/>
              <a:t>, @</a:t>
            </a:r>
            <a:r>
              <a:rPr lang="en-US" altLang="ko-KR" dirty="0" err="1"/>
              <a:t>PropertySources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사용할 </a:t>
            </a:r>
            <a:r>
              <a:rPr lang="en-US" altLang="ko-KR" dirty="0"/>
              <a:t>properties </a:t>
            </a:r>
            <a:r>
              <a:rPr lang="ko-KR" altLang="en-US" dirty="0"/>
              <a:t>파일을 지정합니다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 혹은 다수의 파일을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81440-5777-4D6F-915F-E230D9E8CFBE}"/>
              </a:ext>
            </a:extLst>
          </p:cNvPr>
          <p:cNvSpPr/>
          <p:nvPr/>
        </p:nvSpPr>
        <p:spPr>
          <a:xfrm>
            <a:off x="1850794" y="4093589"/>
            <a:ext cx="8886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PropertySources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PropertySource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"/WEB-INF/properties/data1.properties"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PropertySource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"/WEB-INF/properties/data2.properties"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파일에 작성한 값을 주입 받을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09A81E-B0F9-4273-B3E8-3481D9F6AB90}"/>
              </a:ext>
            </a:extLst>
          </p:cNvPr>
          <p:cNvSpPr/>
          <p:nvPr/>
        </p:nvSpPr>
        <p:spPr>
          <a:xfrm>
            <a:off x="4768392" y="3426643"/>
            <a:ext cx="2655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"${aaa.a1}"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"${aaa.a2}"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Propery</a:t>
            </a:r>
            <a:r>
              <a:rPr lang="en-US" altLang="ko-KR" dirty="0"/>
              <a:t> Editor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Properties </a:t>
            </a:r>
            <a:r>
              <a:rPr lang="ko-KR" altLang="en-US" dirty="0"/>
              <a:t>파일에 한글을 작성하면 유니코드 형식의 문자열로 변경됩니다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이는 </a:t>
            </a:r>
            <a:r>
              <a:rPr lang="en-US" altLang="ko-KR" dirty="0"/>
              <a:t>Property Editor </a:t>
            </a:r>
            <a:r>
              <a:rPr lang="ko-KR" altLang="en-US" dirty="0"/>
              <a:t>설치로 해결할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http://propedit.sourceforge.jp/eclipse/updates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1375A41-31F0-43BB-857A-D26AED22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28" y="4107034"/>
            <a:ext cx="418374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 실행 중 변하지 않는 값이 있다면 </a:t>
            </a:r>
            <a:r>
              <a:rPr lang="en-US" altLang="ko-KR" dirty="0"/>
              <a:t>properties </a:t>
            </a:r>
            <a:r>
              <a:rPr lang="ko-KR" altLang="en-US" dirty="0"/>
              <a:t>파일에 정의해서 사용할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1154</TotalTime>
  <Words>159</Words>
  <Application>Microsoft Office PowerPoint</Application>
  <PresentationFormat>와이드스크린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Spring MVC</vt:lpstr>
      <vt:lpstr>Properties</vt:lpstr>
      <vt:lpstr>@PropertySource, @PropertySources</vt:lpstr>
      <vt:lpstr>@Value</vt:lpstr>
      <vt:lpstr>Propery Editor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273</cp:revision>
  <dcterms:created xsi:type="dcterms:W3CDTF">2018-05-11T05:26:24Z</dcterms:created>
  <dcterms:modified xsi:type="dcterms:W3CDTF">2020-02-06T01:56:54Z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