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17" r:id="rId3"/>
    <p:sldId id="319" r:id="rId4"/>
    <p:sldId id="320" r:id="rId5"/>
    <p:sldId id="321" r:id="rId6"/>
    <p:sldId id="322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이전 시간에 살펴본 </a:t>
            </a:r>
            <a:r>
              <a:rPr lang="en-US" altLang="ko-KR" dirty="0"/>
              <a:t>Properties</a:t>
            </a:r>
            <a:r>
              <a:rPr lang="ko-KR" altLang="en-US" dirty="0"/>
              <a:t>를 활용하면 다양한 값들을 미리 정의 해놓고 이를 가져다 사용할 수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Properties</a:t>
            </a:r>
            <a:r>
              <a:rPr lang="ko-KR" altLang="en-US" dirty="0"/>
              <a:t>에 작성한 값을 </a:t>
            </a:r>
            <a:r>
              <a:rPr lang="en-US" altLang="ko-KR" dirty="0"/>
              <a:t>JSP</a:t>
            </a:r>
            <a:r>
              <a:rPr lang="ko-KR" altLang="en-US" dirty="0"/>
              <a:t>에서 사용하고자 한다면 몇 가지 설정이 필요합니다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파일을 </a:t>
            </a:r>
            <a:r>
              <a:rPr lang="en-US" altLang="ko-KR" dirty="0"/>
              <a:t>Message</a:t>
            </a:r>
            <a:r>
              <a:rPr lang="ko-KR" altLang="en-US" dirty="0"/>
              <a:t>로 등록하면 이 데이터는 </a:t>
            </a:r>
            <a:r>
              <a:rPr lang="en-US" altLang="ko-KR" dirty="0"/>
              <a:t>JSP</a:t>
            </a:r>
            <a:r>
              <a:rPr lang="ko-KR" altLang="en-US" dirty="0"/>
              <a:t>에서도 사용할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Properties </a:t>
            </a:r>
            <a:r>
              <a:rPr lang="ko-KR" altLang="en-US" dirty="0"/>
              <a:t>파일을 </a:t>
            </a:r>
            <a:r>
              <a:rPr lang="en-US" altLang="ko-KR" dirty="0"/>
              <a:t>Message</a:t>
            </a:r>
            <a:r>
              <a:rPr lang="ko-KR" altLang="en-US" dirty="0"/>
              <a:t>로 등록하면 다국어 처리가 가능해집니다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MessageSource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MessageSource</a:t>
            </a:r>
            <a:r>
              <a:rPr lang="en-US" altLang="ko-KR" dirty="0"/>
              <a:t> </a:t>
            </a:r>
            <a:r>
              <a:rPr lang="ko-KR" altLang="en-US" dirty="0"/>
              <a:t>객체를 이용해 </a:t>
            </a:r>
            <a:r>
              <a:rPr lang="en-US" altLang="ko-KR" dirty="0"/>
              <a:t>properties </a:t>
            </a:r>
            <a:r>
              <a:rPr lang="ko-KR" altLang="en-US" dirty="0"/>
              <a:t>파일을 등록해주면 </a:t>
            </a:r>
            <a:r>
              <a:rPr lang="en-US" altLang="ko-KR" dirty="0"/>
              <a:t>Message</a:t>
            </a:r>
            <a:r>
              <a:rPr lang="ko-KR" altLang="en-US" dirty="0"/>
              <a:t>로 등록할 수 있습니다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여기에서는 일정 시간마다 한번씩 갱신되는 </a:t>
            </a:r>
            <a:r>
              <a:rPr lang="en-US" altLang="ko-KR" dirty="0" err="1"/>
              <a:t>ReloadableResourceBundleMessageSource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Message</a:t>
            </a:r>
            <a:r>
              <a:rPr lang="ko-KR" altLang="en-US" dirty="0"/>
              <a:t>로 등록된 데이터를 </a:t>
            </a:r>
            <a:r>
              <a:rPr lang="en-US" altLang="ko-KR" dirty="0"/>
              <a:t>Java </a:t>
            </a:r>
            <a:r>
              <a:rPr lang="ko-KR" altLang="en-US" dirty="0"/>
              <a:t>코드에서 사용하고자 한다면 </a:t>
            </a:r>
            <a:r>
              <a:rPr lang="en-US" altLang="ko-KR" dirty="0" err="1"/>
              <a:t>MessageSource</a:t>
            </a:r>
            <a:r>
              <a:rPr lang="ko-KR" altLang="en-US" dirty="0"/>
              <a:t>를 주입 받아 사용하면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 Locale</a:t>
            </a:r>
            <a:r>
              <a:rPr lang="ko-KR" altLang="en-US" dirty="0"/>
              <a:t>을 지정하면 다국어 처리가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95304-098F-48B0-9465-E005D5578A6E}"/>
              </a:ext>
            </a:extLst>
          </p:cNvPr>
          <p:cNvSpPr/>
          <p:nvPr/>
        </p:nvSpPr>
        <p:spPr>
          <a:xfrm>
            <a:off x="3048000" y="42181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ReloadableResourceBundleMessageSource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0000C0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에서 사용하기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Message</a:t>
            </a:r>
            <a:r>
              <a:rPr lang="ko-KR" altLang="en-US" dirty="0"/>
              <a:t>로 등록된 데이터를 </a:t>
            </a:r>
            <a:r>
              <a:rPr lang="en-US" altLang="ko-KR" dirty="0"/>
              <a:t>JSP</a:t>
            </a:r>
            <a:r>
              <a:rPr lang="ko-KR" altLang="en-US" dirty="0"/>
              <a:t>에서 사용하고자 한다면 </a:t>
            </a:r>
            <a:r>
              <a:rPr lang="en-US" altLang="ko-KR" dirty="0"/>
              <a:t>message </a:t>
            </a:r>
            <a:r>
              <a:rPr lang="ko-KR" altLang="en-US" dirty="0"/>
              <a:t>커스텀 태그를 사용합니다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88E71C-4471-411B-82BB-9BD50A7B9A35}"/>
              </a:ext>
            </a:extLst>
          </p:cNvPr>
          <p:cNvSpPr/>
          <p:nvPr/>
        </p:nvSpPr>
        <p:spPr>
          <a:xfrm>
            <a:off x="3154329" y="3886200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a1 : </a:t>
            </a:r>
            <a:r>
              <a:rPr lang="pt-BR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spring:message </a:t>
            </a:r>
            <a:r>
              <a:rPr lang="pt-BR" altLang="ko-KR" u="sng" dirty="0">
                <a:solidFill>
                  <a:srgbClr val="7F007F"/>
                </a:solidFill>
                <a:latin typeface="Consolas" panose="020B0609020204030204" pitchFamily="49" charset="0"/>
              </a:rPr>
              <a:t>code</a:t>
            </a:r>
            <a:r>
              <a:rPr lang="pt-BR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"aaa.a1"</a:t>
            </a:r>
            <a:r>
              <a:rPr lang="pt-BR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altLang="ko-KR" i="1" u="sng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3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</a:t>
            </a:r>
            <a:r>
              <a:rPr lang="ko-KR" altLang="en-US" dirty="0"/>
              <a:t> 파일을 </a:t>
            </a:r>
            <a:r>
              <a:rPr lang="en-US" altLang="ko-KR" dirty="0"/>
              <a:t>Message</a:t>
            </a:r>
            <a:r>
              <a:rPr lang="ko-KR" altLang="en-US" dirty="0"/>
              <a:t>로 등록하게 되면 </a:t>
            </a:r>
            <a:r>
              <a:rPr lang="en-US" altLang="ko-KR" dirty="0"/>
              <a:t>JSP</a:t>
            </a:r>
            <a:r>
              <a:rPr lang="ko-KR" altLang="en-US" dirty="0"/>
              <a:t>에서도 사용할 수 있으며 다국어 처리도 가능해 집니다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1164</TotalTime>
  <Words>163</Words>
  <Application>Microsoft Office PowerPoint</Application>
  <PresentationFormat>와이드스크린</PresentationFormat>
  <Paragraphs>22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다이아몬드 눈금 16x9</vt:lpstr>
      <vt:lpstr>Spring MVC</vt:lpstr>
      <vt:lpstr>Properties</vt:lpstr>
      <vt:lpstr>Message</vt:lpstr>
      <vt:lpstr>MessageSource</vt:lpstr>
      <vt:lpstr>Java에서 사용하기</vt:lpstr>
      <vt:lpstr>JSP에서 사용하기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282</cp:revision>
  <dcterms:created xsi:type="dcterms:W3CDTF">2018-05-11T05:26:24Z</dcterms:created>
  <dcterms:modified xsi:type="dcterms:W3CDTF">2020-02-10T11:52:15Z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