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317" r:id="rId3"/>
    <p:sldId id="319" r:id="rId4"/>
    <p:sldId id="320" r:id="rId5"/>
    <p:sldId id="321" r:id="rId6"/>
    <p:sldId id="323" r:id="rId7"/>
    <p:sldId id="324" r:id="rId8"/>
    <p:sldId id="322" r:id="rId9"/>
    <p:sldId id="285" r:id="rId1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FC916-2098-E948-BF3A-4AFE2E27762D}" v="2" dt="2020-01-03T08:10:52.07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327" autoAdjust="0"/>
  </p:normalViewPr>
  <p:slideViewPr>
    <p:cSldViewPr snapToGrid="0">
      <p:cViewPr varScale="1">
        <p:scale>
          <a:sx n="81" d="100"/>
          <a:sy n="81" d="100"/>
        </p:scale>
        <p:origin x="821" y="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3C5FC916-2098-E948-BF3A-4AFE2E27762D}"/>
    <pc:docChg chg="undo custSel modSld">
      <pc:chgData name="1" userId="401cdcfe-361b-4883-88e5-953ea413cfd6" providerId="ADAL" clId="{3C5FC916-2098-E948-BF3A-4AFE2E27762D}" dt="2020-01-03T08:11:39.471" v="419" actId="1076"/>
      <pc:docMkLst>
        <pc:docMk/>
      </pc:docMkLst>
      <pc:sldChg chg="modSp">
        <pc:chgData name="1" userId="401cdcfe-361b-4883-88e5-953ea413cfd6" providerId="ADAL" clId="{3C5FC916-2098-E948-BF3A-4AFE2E27762D}" dt="2020-01-03T08:10:59.282" v="380" actId="20577"/>
        <pc:sldMkLst>
          <pc:docMk/>
          <pc:sldMk cId="106904919" sldId="261"/>
        </pc:sldMkLst>
        <pc:spChg chg="mod">
          <ac:chgData name="1" userId="401cdcfe-361b-4883-88e5-953ea413cfd6" providerId="ADAL" clId="{3C5FC916-2098-E948-BF3A-4AFE2E27762D}" dt="2020-01-03T08:10:59.282" v="380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modSp">
        <pc:chgData name="1" userId="401cdcfe-361b-4883-88e5-953ea413cfd6" providerId="ADAL" clId="{3C5FC916-2098-E948-BF3A-4AFE2E27762D}" dt="2020-01-03T08:11:39.471" v="419" actId="1076"/>
        <pc:sldMkLst>
          <pc:docMk/>
          <pc:sldMk cId="3649171691" sldId="282"/>
        </pc:sldMkLst>
        <pc:spChg chg="mod">
          <ac:chgData name="1" userId="401cdcfe-361b-4883-88e5-953ea413cfd6" providerId="ADAL" clId="{3C5FC916-2098-E948-BF3A-4AFE2E27762D}" dt="2020-01-03T08:11:39.471" v="419" actId="1076"/>
          <ac:spMkLst>
            <pc:docMk/>
            <pc:sldMk cId="3649171691" sldId="282"/>
            <ac:spMk id="8" creationId="{33F43CC1-1AB3-404D-BEE4-B2904CE71AA4}"/>
          </ac:spMkLst>
        </pc:spChg>
      </pc:sldChg>
      <pc:sldChg chg="modSp">
        <pc:chgData name="1" userId="401cdcfe-361b-4883-88e5-953ea413cfd6" providerId="ADAL" clId="{3C5FC916-2098-E948-BF3A-4AFE2E27762D}" dt="2020-01-03T04:59:07.168" v="345" actId="20577"/>
        <pc:sldMkLst>
          <pc:docMk/>
          <pc:sldMk cId="498863115" sldId="317"/>
        </pc:sldMkLst>
        <pc:spChg chg="mod">
          <ac:chgData name="1" userId="401cdcfe-361b-4883-88e5-953ea413cfd6" providerId="ADAL" clId="{3C5FC916-2098-E948-BF3A-4AFE2E27762D}" dt="2020-01-03T04:59:07.168" v="345" actId="20577"/>
          <ac:spMkLst>
            <pc:docMk/>
            <pc:sldMk cId="498863115" sldId="317"/>
            <ac:spMk id="5" creationId="{E4F88CB0-FE40-F941-AC36-89BBB57DE8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2월 7일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2020년 2월 7일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2020년 2월 7일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2020년 2월 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2020년 2월 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2020년 2월 7일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2020년 2월 7일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2020년 2월 7일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2020년 2월 7일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2020년 2월 7일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2020년 2월 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유효성 검사</a:t>
            </a: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유효성 검사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웹 애플리케이션에서 사용자 입력에 대해 유효성을 검사해야 하는 경우가 있습니다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JavaScript</a:t>
            </a:r>
            <a:r>
              <a:rPr lang="ko-KR" altLang="en-US" dirty="0"/>
              <a:t>로 처리할 수도 있지만 </a:t>
            </a:r>
            <a:r>
              <a:rPr lang="en-US" altLang="ko-KR" dirty="0"/>
              <a:t>Spring MVC</a:t>
            </a:r>
            <a:r>
              <a:rPr lang="ko-KR" altLang="en-US" dirty="0"/>
              <a:t>를 이용하여 처리할 수도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88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JSR-303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Spring MVC</a:t>
            </a:r>
            <a:r>
              <a:rPr lang="ko-KR" altLang="en-US" dirty="0"/>
              <a:t>는 </a:t>
            </a:r>
            <a:r>
              <a:rPr lang="en-US" altLang="ko-KR" dirty="0"/>
              <a:t>JSR-303 </a:t>
            </a:r>
            <a:r>
              <a:rPr lang="ko-KR" altLang="en-US" dirty="0"/>
              <a:t>규격의 유효성 검사 라이브러리를 사용할 수 있습니다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Bean</a:t>
            </a:r>
            <a:r>
              <a:rPr lang="ko-KR" altLang="en-US" dirty="0"/>
              <a:t>에 데이터가 입력될 때 어떤 검사를 할 것인지 </a:t>
            </a:r>
            <a:r>
              <a:rPr lang="ko-KR" altLang="en-US" dirty="0" err="1"/>
              <a:t>어노테이션으로</a:t>
            </a:r>
            <a:r>
              <a:rPr lang="ko-KR" altLang="en-US" dirty="0"/>
              <a:t> 지정하고 지정된 </a:t>
            </a:r>
            <a:r>
              <a:rPr lang="ko-KR" altLang="en-US" dirty="0" err="1"/>
              <a:t>어노테이션의</a:t>
            </a:r>
            <a:r>
              <a:rPr lang="ko-KR" altLang="en-US" dirty="0"/>
              <a:t> 조건에 맞지 않으면 개발자에게 </a:t>
            </a:r>
            <a:r>
              <a:rPr lang="ko-KR" altLang="en-US" dirty="0" err="1"/>
              <a:t>입력값에</a:t>
            </a:r>
            <a:r>
              <a:rPr lang="ko-KR" altLang="en-US" dirty="0"/>
              <a:t> 오류가 있다는 정보를 전달합니다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개발자는 이를 통해 유효성 검사를 진행할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379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pom.xml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JSR-303</a:t>
            </a:r>
            <a:r>
              <a:rPr lang="ko-KR" altLang="en-US" dirty="0"/>
              <a:t>을 사용하려면 라이브러리를 추가해야 합니다</a:t>
            </a:r>
            <a:r>
              <a:rPr lang="en-US" altLang="ko-KR" dirty="0"/>
              <a:t>. JSR-303</a:t>
            </a:r>
            <a:r>
              <a:rPr lang="ko-KR" altLang="en-US" dirty="0"/>
              <a:t>은 실제 유효성 검사를 할 클래스가 존재해야 하는데 여기서는 </a:t>
            </a:r>
            <a:r>
              <a:rPr lang="en-US" altLang="ko-KR" dirty="0"/>
              <a:t>hibernate</a:t>
            </a:r>
            <a:r>
              <a:rPr lang="ko-KR" altLang="en-US" dirty="0"/>
              <a:t>라는 라이브러리를 사용하겠습니다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2AAC4E-8A08-47BB-91B7-D20E61FE8F87}"/>
              </a:ext>
            </a:extLst>
          </p:cNvPr>
          <p:cNvSpPr/>
          <p:nvPr/>
        </p:nvSpPr>
        <p:spPr>
          <a:xfrm>
            <a:off x="4432954" y="3061631"/>
            <a:ext cx="64636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validation-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api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2.0.1.Final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org.hibernate.validator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hibernate-validator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6.1.2.Final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074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Bean</a:t>
            </a:r>
            <a:r>
              <a:rPr lang="ko-KR" altLang="en-US" dirty="0"/>
              <a:t>에 </a:t>
            </a:r>
            <a:r>
              <a:rPr lang="ko-KR" altLang="en-US" dirty="0" err="1"/>
              <a:t>어노테이션</a:t>
            </a:r>
            <a:r>
              <a:rPr lang="ko-KR" altLang="en-US" dirty="0"/>
              <a:t>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먼저 </a:t>
            </a:r>
            <a:r>
              <a:rPr lang="en-US" altLang="ko-KR" dirty="0"/>
              <a:t>Bean</a:t>
            </a:r>
            <a:r>
              <a:rPr lang="ko-KR" altLang="en-US" dirty="0"/>
              <a:t>에 </a:t>
            </a:r>
            <a:r>
              <a:rPr lang="ko-KR" altLang="en-US" dirty="0" err="1"/>
              <a:t>어노테이션을</a:t>
            </a:r>
            <a:r>
              <a:rPr lang="ko-KR" altLang="en-US" dirty="0"/>
              <a:t> 설정합니다</a:t>
            </a:r>
            <a:r>
              <a:rPr lang="en-US" altLang="ko-KR" dirty="0"/>
              <a:t>. JSR-303</a:t>
            </a:r>
            <a:r>
              <a:rPr lang="ko-KR" altLang="en-US" dirty="0"/>
              <a:t>과 </a:t>
            </a:r>
            <a:r>
              <a:rPr lang="en-US" altLang="ko-KR" dirty="0"/>
              <a:t>Hibernate</a:t>
            </a:r>
            <a:r>
              <a:rPr lang="ko-KR" altLang="en-US" dirty="0"/>
              <a:t>에서는 다양한 </a:t>
            </a:r>
            <a:r>
              <a:rPr lang="ko-KR" altLang="en-US" dirty="0" err="1"/>
              <a:t>어노테이션을</a:t>
            </a:r>
            <a:r>
              <a:rPr lang="ko-KR" altLang="en-US" dirty="0"/>
              <a:t> 제공하고 있습니다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D8BA61-D8E2-467B-A1C2-F7BB56A0BD70}"/>
              </a:ext>
            </a:extLst>
          </p:cNvPr>
          <p:cNvSpPr/>
          <p:nvPr/>
        </p:nvSpPr>
        <p:spPr>
          <a:xfrm>
            <a:off x="4433740" y="3429000"/>
            <a:ext cx="33245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@Size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(min = 2, max = 10)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data1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@Max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(100)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data2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5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@Valid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Controller</a:t>
            </a:r>
            <a:r>
              <a:rPr lang="ko-KR" altLang="en-US" dirty="0"/>
              <a:t>의 메서드에서 주입 받는 </a:t>
            </a:r>
            <a:r>
              <a:rPr lang="en-US" altLang="ko-KR" dirty="0"/>
              <a:t>Bean</a:t>
            </a:r>
            <a:r>
              <a:rPr lang="ko-KR" altLang="en-US" dirty="0"/>
              <a:t>에 </a:t>
            </a:r>
            <a:r>
              <a:rPr lang="en-US" altLang="ko-KR" dirty="0"/>
              <a:t>@Valid</a:t>
            </a:r>
            <a:r>
              <a:rPr lang="ko-KR" altLang="en-US" dirty="0"/>
              <a:t>를 설정하면 유효성 검사를 실시합니다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유효성 검사 결과를 사용하고자 한다면 </a:t>
            </a:r>
            <a:r>
              <a:rPr lang="en-US" altLang="ko-KR" dirty="0" err="1"/>
              <a:t>BindingResult</a:t>
            </a:r>
            <a:r>
              <a:rPr lang="en-US" altLang="ko-KR" dirty="0"/>
              <a:t> </a:t>
            </a:r>
            <a:r>
              <a:rPr lang="ko-KR" altLang="en-US" dirty="0"/>
              <a:t>객체를 </a:t>
            </a:r>
            <a:r>
              <a:rPr lang="ko-KR" altLang="en-US" dirty="0" err="1"/>
              <a:t>주입받아야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 객체에는 유효성 검사를 실행한 결과 정보가 담겨있습니다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이를 통해 </a:t>
            </a:r>
            <a:r>
              <a:rPr lang="en-US" altLang="ko-KR" dirty="0"/>
              <a:t>Controller </a:t>
            </a:r>
            <a:r>
              <a:rPr lang="ko-KR" altLang="en-US" dirty="0"/>
              <a:t>에서 사용자가 입력한 값에 문제가 있는지 파악할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401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@Valid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44711A-1E32-4F7B-AF68-33B78BBBE409}"/>
              </a:ext>
            </a:extLst>
          </p:cNvPr>
          <p:cNvSpPr/>
          <p:nvPr/>
        </p:nvSpPr>
        <p:spPr>
          <a:xfrm>
            <a:off x="1295401" y="3424535"/>
            <a:ext cx="96011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input_pro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646464"/>
                </a:solidFill>
                <a:latin typeface="Consolas" panose="020B0609020204030204" pitchFamily="49" charset="0"/>
              </a:rPr>
              <a:t>@Valid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DataBean1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dataBean1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BindingResult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en-US" altLang="ko-K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50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</a:t>
            </a:r>
            <a:r>
              <a:rPr lang="ko-KR" altLang="en-US"/>
              <a:t>에서 사용하기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만약 </a:t>
            </a:r>
            <a:r>
              <a:rPr lang="en-US" altLang="ko-KR" dirty="0"/>
              <a:t>JSP</a:t>
            </a:r>
            <a:r>
              <a:rPr lang="ko-KR" altLang="en-US" dirty="0"/>
              <a:t>에서 잘못 입력한 항목에 대해 메시지를 보여주고 싶다면 </a:t>
            </a:r>
            <a:r>
              <a:rPr lang="en-US" altLang="ko-KR" dirty="0"/>
              <a:t>errors </a:t>
            </a:r>
            <a:r>
              <a:rPr lang="ko-KR" altLang="en-US" dirty="0"/>
              <a:t>를 사용하면 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Controller</a:t>
            </a:r>
            <a:r>
              <a:rPr lang="ko-KR" altLang="en-US" dirty="0"/>
              <a:t>에서 주입 받았던 </a:t>
            </a:r>
            <a:r>
              <a:rPr lang="en-US" altLang="ko-KR" dirty="0" err="1"/>
              <a:t>BidingResult</a:t>
            </a:r>
            <a:r>
              <a:rPr lang="en-US" altLang="ko-KR" dirty="0"/>
              <a:t> </a:t>
            </a:r>
            <a:r>
              <a:rPr lang="ko-KR" altLang="en-US" dirty="0"/>
              <a:t>객체는 </a:t>
            </a:r>
            <a:r>
              <a:rPr lang="en-US" altLang="ko-KR" dirty="0"/>
              <a:t>errors</a:t>
            </a:r>
            <a:r>
              <a:rPr lang="ko-KR" altLang="en-US" dirty="0"/>
              <a:t>라는 이름으로 </a:t>
            </a:r>
            <a:r>
              <a:rPr lang="en-US" altLang="ko-KR" dirty="0" err="1"/>
              <a:t>reques</a:t>
            </a:r>
            <a:r>
              <a:rPr lang="ko-KR" altLang="en-US" dirty="0"/>
              <a:t>영역에 저장됩니다</a:t>
            </a:r>
            <a:r>
              <a:rPr lang="en-US" altLang="ko-KR" dirty="0"/>
              <a:t>. </a:t>
            </a:r>
            <a:r>
              <a:rPr lang="ko-KR" altLang="en-US" dirty="0"/>
              <a:t>이를 이용해 메시지를 출력할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956030-EF94-4D9E-B76A-0B41340B0192}"/>
              </a:ext>
            </a:extLst>
          </p:cNvPr>
          <p:cNvSpPr/>
          <p:nvPr/>
        </p:nvSpPr>
        <p:spPr>
          <a:xfrm>
            <a:off x="1295400" y="4313872"/>
            <a:ext cx="101683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spring:hasBindErrors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"dataBean1"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c:if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errors.hasFieldErrors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('data1')}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errors.getFieldError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('data1').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defaultMessage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c:if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spring:hasBindErrors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31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JSR-303</a:t>
            </a:r>
            <a:r>
              <a:rPr lang="ko-KR" altLang="en-US" dirty="0"/>
              <a:t> 라이브러리를 활용하면 사용자 입력 데이터에 대한 유효성 검사를 할 수 있습니다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1222</TotalTime>
  <Words>372</Words>
  <Application>Microsoft Office PowerPoint</Application>
  <PresentationFormat>와이드스크린</PresentationFormat>
  <Paragraphs>49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Consolas</vt:lpstr>
      <vt:lpstr>다이아몬드 눈금 16x9</vt:lpstr>
      <vt:lpstr>Spring MVC</vt:lpstr>
      <vt:lpstr>유효성 검사</vt:lpstr>
      <vt:lpstr>JSR-303</vt:lpstr>
      <vt:lpstr>pom.xml</vt:lpstr>
      <vt:lpstr>Bean에 어노테이션 설정</vt:lpstr>
      <vt:lpstr>@Valid</vt:lpstr>
      <vt:lpstr>@Valid</vt:lpstr>
      <vt:lpstr>JSP에서 사용하기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291</cp:revision>
  <dcterms:created xsi:type="dcterms:W3CDTF">2018-05-11T05:26:24Z</dcterms:created>
  <dcterms:modified xsi:type="dcterms:W3CDTF">2020-02-07T06:59:37Z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