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81" r:id="rId3"/>
    <p:sldId id="282" r:id="rId4"/>
    <p:sldId id="286" r:id="rId5"/>
    <p:sldId id="287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4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69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및 설정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Java Development Kit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Java </a:t>
            </a:r>
            <a:r>
              <a:rPr lang="ko-KR" altLang="en-US" dirty="0"/>
              <a:t>언어 기반의 프로젝트를 수행하기 위해서 반드시 필요한 개발 도구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8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https://</a:t>
            </a:r>
            <a:r>
              <a:rPr lang="en-US" altLang="ko-KR" dirty="0" err="1"/>
              <a:t>oracle.com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DB504-0950-B54A-AA29-42CFFE0B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88" y="2658651"/>
            <a:ext cx="5388964" cy="337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8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설치 과정에 특별히 변경할 부분은 없으며 기본으로 설치하면 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252795-D013-B14F-ACD3-C6096EE3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938118"/>
            <a:ext cx="4457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8</a:t>
            </a:r>
            <a:r>
              <a:rPr lang="ko-KR" altLang="en-US" dirty="0"/>
              <a:t> 환경 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JDK</a:t>
            </a:r>
            <a:r>
              <a:rPr lang="ko-KR" altLang="en-US" dirty="0"/>
              <a:t> 설치 경로를 환경 변수로 설정합니다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JDK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을 설치할 경우 하지 않아도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개발에 사용하는 다양한 도구들이 </a:t>
            </a:r>
            <a:r>
              <a:rPr lang="en-US" altLang="ko-KR" dirty="0"/>
              <a:t>JDK</a:t>
            </a:r>
            <a:r>
              <a:rPr lang="ko-KR" altLang="en-US" dirty="0"/>
              <a:t> 설치를 자동으로 찾지 못할 경우 경로를 알려주는 목적으로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08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JDK </a:t>
            </a:r>
            <a:r>
              <a:rPr lang="ko-KR" altLang="en-US" dirty="0"/>
              <a:t>설치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환경 변수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213</TotalTime>
  <Words>84</Words>
  <Application>Microsoft Office PowerPoint</Application>
  <PresentationFormat>와이드스크린</PresentationFormat>
  <Paragraphs>17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Spring MVC</vt:lpstr>
      <vt:lpstr>JDK</vt:lpstr>
      <vt:lpstr>JDK 8 다운로드</vt:lpstr>
      <vt:lpstr>JDK 8 설치</vt:lpstr>
      <vt:lpstr>JDK 8 환경 변수 설정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101</cp:revision>
  <dcterms:created xsi:type="dcterms:W3CDTF">2018-05-11T05:26:24Z</dcterms:created>
  <dcterms:modified xsi:type="dcterms:W3CDTF">2019-12-09T00:56:38Z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