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17" r:id="rId3"/>
    <p:sldId id="319" r:id="rId4"/>
    <p:sldId id="325" r:id="rId5"/>
    <p:sldId id="326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메시지 커스터마이징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메시지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유효성 검사에서 오류가 있다고 판단되는 항목에 대해서 </a:t>
            </a:r>
            <a:r>
              <a:rPr lang="en-US" altLang="ko-KR" dirty="0"/>
              <a:t>JSP</a:t>
            </a:r>
            <a:r>
              <a:rPr lang="ko-KR" altLang="en-US" dirty="0"/>
              <a:t>에서 메시지를 출력하였습니다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우리가 출력한 메시지는 </a:t>
            </a:r>
            <a:r>
              <a:rPr lang="en-US" altLang="ko-KR" dirty="0"/>
              <a:t>JSR-303</a:t>
            </a:r>
            <a:r>
              <a:rPr lang="ko-KR" altLang="en-US" dirty="0"/>
              <a:t>에서 정의한 메시지가 그대로 나오는 것이며 우리가 설정한 문자열은 아닙니다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JSR-303</a:t>
            </a:r>
            <a:r>
              <a:rPr lang="ko-KR" altLang="en-US" dirty="0"/>
              <a:t>과 </a:t>
            </a:r>
            <a:r>
              <a:rPr lang="en-US" altLang="ko-KR" dirty="0"/>
              <a:t>Hibernate</a:t>
            </a:r>
            <a:r>
              <a:rPr lang="ko-KR" altLang="en-US" dirty="0"/>
              <a:t>에서 제공하는 </a:t>
            </a:r>
            <a:r>
              <a:rPr lang="ko-KR" altLang="en-US" dirty="0" err="1"/>
              <a:t>어노테이션중</a:t>
            </a:r>
            <a:r>
              <a:rPr lang="ko-KR" altLang="en-US" dirty="0"/>
              <a:t> 일부는 새로운 메시지를 </a:t>
            </a:r>
            <a:r>
              <a:rPr lang="ko-KR" altLang="en-US" dirty="0" err="1"/>
              <a:t>셋팅할</a:t>
            </a:r>
            <a:r>
              <a:rPr lang="ko-KR" altLang="en-US" dirty="0"/>
              <a:t> 수 있고 일부는 </a:t>
            </a:r>
            <a:r>
              <a:rPr lang="ko-KR" altLang="en-US" dirty="0" err="1"/>
              <a:t>셋팅하지</a:t>
            </a:r>
            <a:r>
              <a:rPr lang="ko-KR" altLang="en-US" dirty="0"/>
              <a:t> 못합니다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  <a:r>
              <a:rPr lang="ko-KR" altLang="en-US" dirty="0"/>
              <a:t>를 이용한 메시지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유효성 검사를 통과하지 못하면 </a:t>
            </a:r>
            <a:r>
              <a:rPr lang="en-US" altLang="ko-KR" dirty="0"/>
              <a:t>JSP</a:t>
            </a:r>
            <a:r>
              <a:rPr lang="ko-KR" altLang="en-US" dirty="0"/>
              <a:t>에 오류 관련된 정보가 전달됩니다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이때 </a:t>
            </a:r>
            <a:r>
              <a:rPr lang="en-US" altLang="ko-KR" dirty="0"/>
              <a:t>codes[0]</a:t>
            </a:r>
            <a:r>
              <a:rPr lang="ko-KR" altLang="en-US" dirty="0"/>
              <a:t>으로 값을 가져오면 다음 양식으로 문자열을 가져올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에러종류</a:t>
            </a:r>
            <a:r>
              <a:rPr lang="en-US" altLang="ko-KR" dirty="0"/>
              <a:t>.</a:t>
            </a:r>
            <a:r>
              <a:rPr lang="ko-KR" altLang="en-US" dirty="0" err="1"/>
              <a:t>빈이름</a:t>
            </a:r>
            <a:r>
              <a:rPr lang="en-US" altLang="ko-KR" dirty="0"/>
              <a:t>.</a:t>
            </a:r>
            <a:r>
              <a:rPr lang="ko-KR" altLang="en-US" dirty="0" err="1"/>
              <a:t>프로퍼티이름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우리가 </a:t>
            </a:r>
            <a:r>
              <a:rPr lang="en-US" altLang="ko-KR" dirty="0"/>
              <a:t>Properties </a:t>
            </a:r>
            <a:r>
              <a:rPr lang="ko-KR" altLang="en-US" dirty="0"/>
              <a:t>파일에 위와 같은 양식의 이름으로 메시지를 등록해주면 </a:t>
            </a:r>
            <a:r>
              <a:rPr lang="en-US" altLang="ko-KR" dirty="0"/>
              <a:t>Properties </a:t>
            </a:r>
            <a:r>
              <a:rPr lang="ko-KR" altLang="en-US" dirty="0"/>
              <a:t>파일에 작성한 문자열을 가져와 출력할 수 있고 다국어 처리까지 가능해집니다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  <a:r>
              <a:rPr lang="ko-KR" altLang="en-US" dirty="0"/>
              <a:t>를 이용한 메시지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F3EEE-AA85-4120-9348-356FC7E02B1B}"/>
              </a:ext>
            </a:extLst>
          </p:cNvPr>
          <p:cNvSpPr/>
          <p:nvPr/>
        </p:nvSpPr>
        <p:spPr>
          <a:xfrm>
            <a:off x="1388882" y="2228422"/>
            <a:ext cx="8056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Size.dataBean1.data1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 문자열 길이는 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2 ~ 10</a:t>
            </a:r>
            <a:r>
              <a:rPr lang="ko-KR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글자 입니다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Max.dataBean1.data2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 값을 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ko-KR" altLang="en-US">
                <a:solidFill>
                  <a:srgbClr val="800000"/>
                </a:solidFill>
                <a:latin typeface="Consolas" panose="020B0609020204030204" pitchFamily="49" charset="0"/>
              </a:rPr>
              <a:t>이하로 입력해주세요</a:t>
            </a:r>
            <a:endParaRPr lang="ko-KR" alt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70DD2-D43A-4680-BAAA-588AA0CA9C1B}"/>
              </a:ext>
            </a:extLst>
          </p:cNvPr>
          <p:cNvSpPr/>
          <p:nvPr/>
        </p:nvSpPr>
        <p:spPr>
          <a:xfrm>
            <a:off x="2234153" y="4409636"/>
            <a:ext cx="8587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spring:message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errors.getFieldError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('data1').codes[0]}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75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데이터 유지하기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유효성 검증에 통과하지 못해 다시 입력 화면으로 돌아왔을 때 기존에 입력했던 내용을 유지해야 할 경우가 잇습니다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 입력 화면으로 전달된 </a:t>
            </a:r>
            <a:r>
              <a:rPr lang="en-US" altLang="ko-KR" dirty="0"/>
              <a:t>Bean </a:t>
            </a:r>
            <a:r>
              <a:rPr lang="ko-KR" altLang="en-US" dirty="0"/>
              <a:t>객체에서 </a:t>
            </a:r>
            <a:r>
              <a:rPr lang="en-US" altLang="ko-KR" dirty="0"/>
              <a:t>input </a:t>
            </a:r>
            <a:r>
              <a:rPr lang="ko-KR" altLang="en-US" dirty="0"/>
              <a:t>태그에 값을 주입하면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전에 살펴 보았던 </a:t>
            </a:r>
            <a:r>
              <a:rPr lang="en-US" altLang="ko-KR" dirty="0"/>
              <a:t>Spring MVC</a:t>
            </a:r>
            <a:r>
              <a:rPr lang="ko-KR" altLang="en-US" dirty="0"/>
              <a:t>의 </a:t>
            </a:r>
            <a:r>
              <a:rPr lang="en-US" altLang="ko-KR" dirty="0"/>
              <a:t>Form </a:t>
            </a:r>
            <a:r>
              <a:rPr lang="ko-KR" altLang="en-US" dirty="0"/>
              <a:t>커스텀 태그를 활용하면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검증 실패 문자열도 손쉽게 </a:t>
            </a:r>
            <a:r>
              <a:rPr lang="ko-KR" altLang="en-US" dirty="0" err="1"/>
              <a:t>셋팅하는</a:t>
            </a:r>
            <a:r>
              <a:rPr lang="ko-KR" altLang="en-US" dirty="0"/>
              <a:t> 것이 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2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Properties </a:t>
            </a:r>
            <a:r>
              <a:rPr lang="ko-KR" altLang="en-US" dirty="0"/>
              <a:t>파일을 활용하면 에러 메시지를 설정할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1268</TotalTime>
  <Words>218</Words>
  <Application>Microsoft Office PowerPoint</Application>
  <PresentationFormat>와이드스크린</PresentationFormat>
  <Paragraphs>23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다이아몬드 눈금 16x9</vt:lpstr>
      <vt:lpstr>Spring MVC</vt:lpstr>
      <vt:lpstr>에러 메시지</vt:lpstr>
      <vt:lpstr>Properties를 이용한 메시지 설정</vt:lpstr>
      <vt:lpstr>Properties를 이용한 메시지 설정</vt:lpstr>
      <vt:lpstr>Form 데이터 유지하기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303</cp:revision>
  <dcterms:created xsi:type="dcterms:W3CDTF">2018-05-11T05:26:24Z</dcterms:created>
  <dcterms:modified xsi:type="dcterms:W3CDTF">2020-02-11T12:58:45Z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