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28" r:id="rId3"/>
    <p:sldId id="317" r:id="rId4"/>
    <p:sldId id="326" r:id="rId5"/>
    <p:sldId id="327" r:id="rId6"/>
    <p:sldId id="329" r:id="rId7"/>
    <p:sldId id="28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B0E36-401E-4707-B724-0B0DED2612FD}" v="6" dt="2020-02-10T06:26:24.80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ED0B0E36-401E-4707-B724-0B0DED2612FD}"/>
    <pc:docChg chg="modSld">
      <pc:chgData name="1" userId="401cdcfe-361b-4883-88e5-953ea413cfd6" providerId="ADAL" clId="{ED0B0E36-401E-4707-B724-0B0DED2612FD}" dt="2020-02-10T06:26:24.801" v="89"/>
      <pc:docMkLst>
        <pc:docMk/>
      </pc:docMkLst>
      <pc:sldChg chg="modSp">
        <pc:chgData name="1" userId="401cdcfe-361b-4883-88e5-953ea413cfd6" providerId="ADAL" clId="{ED0B0E36-401E-4707-B724-0B0DED2612FD}" dt="2020-02-10T06:26:24.801" v="89"/>
        <pc:sldMkLst>
          <pc:docMk/>
          <pc:sldMk cId="109131858" sldId="329"/>
        </pc:sldMkLst>
        <pc:spChg chg="mod">
          <ac:chgData name="1" userId="401cdcfe-361b-4883-88e5-953ea413cfd6" providerId="ADAL" clId="{ED0B0E36-401E-4707-B724-0B0DED2612FD}" dt="2020-02-10T06:26:24.801" v="89"/>
          <ac:spMkLst>
            <pc:docMk/>
            <pc:sldMk cId="109131858" sldId="329"/>
            <ac:spMk id="5" creationId="{E4F88CB0-FE40-F941-AC36-89BBB57DE8CF}"/>
          </ac:spMkLst>
        </pc:spChg>
      </pc:sldChg>
    </pc:docChg>
  </pc:docChgLst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anvalidation.org/1.0/spe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JSR-303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JSR-303 </a:t>
            </a:r>
            <a:r>
              <a:rPr lang="ko-KR" altLang="en-US" dirty="0" err="1"/>
              <a:t>어노테이션은</a:t>
            </a:r>
            <a:r>
              <a:rPr lang="ko-KR" altLang="en-US" dirty="0"/>
              <a:t> 빈 객체에 주입되는 값의 유효성 검사를 하기 위해 제공되는 </a:t>
            </a:r>
            <a:r>
              <a:rPr lang="ko-KR" altLang="en-US" dirty="0" err="1"/>
              <a:t>어노테이션입니다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여기에서는 자주 사용하는 것만 골라서 보도록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https://beanvalidation.org/1.0/spec/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AssertTrue</a:t>
            </a:r>
            <a:r>
              <a:rPr lang="en-US" altLang="ko-KR" dirty="0"/>
              <a:t> : true</a:t>
            </a:r>
            <a:r>
              <a:rPr lang="ko-KR" altLang="en-US" dirty="0"/>
              <a:t>가 아닌 값이 들어오면 오류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AssertFalse</a:t>
            </a:r>
            <a:r>
              <a:rPr lang="en-US" altLang="ko-KR" dirty="0"/>
              <a:t> : false</a:t>
            </a:r>
            <a:r>
              <a:rPr lang="ko-KR" altLang="en-US" dirty="0"/>
              <a:t>가 아닌 값이 들어오면 오류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@Max(</a:t>
            </a:r>
            <a:r>
              <a:rPr lang="ko-KR" altLang="en-US" dirty="0"/>
              <a:t>값</a:t>
            </a:r>
            <a:r>
              <a:rPr lang="en-US" altLang="ko-KR" dirty="0"/>
              <a:t>) : </a:t>
            </a:r>
            <a:r>
              <a:rPr lang="ko-KR" altLang="en-US" dirty="0"/>
              <a:t>값보다 큰 값이 들어오면 오류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@Min(</a:t>
            </a:r>
            <a:r>
              <a:rPr lang="ko-KR" altLang="en-US" dirty="0"/>
              <a:t>값</a:t>
            </a:r>
            <a:r>
              <a:rPr lang="en-US" altLang="ko-KR" dirty="0"/>
              <a:t>) : </a:t>
            </a:r>
            <a:r>
              <a:rPr lang="ko-KR" altLang="en-US" dirty="0"/>
              <a:t>값보다 작은 값이 들어오면 오류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DecimalMax</a:t>
            </a:r>
            <a:r>
              <a:rPr lang="en-US" altLang="ko-KR" dirty="0"/>
              <a:t>(value=</a:t>
            </a:r>
            <a:r>
              <a:rPr lang="ko-KR" altLang="en-US" dirty="0"/>
              <a:t>값</a:t>
            </a:r>
            <a:r>
              <a:rPr lang="en-US" altLang="ko-KR" dirty="0"/>
              <a:t>, inclusive=true/false) : </a:t>
            </a:r>
            <a:r>
              <a:rPr lang="ko-KR" altLang="en-US" dirty="0"/>
              <a:t>값보다 작거나 같은 값이 들어와야 합니다</a:t>
            </a:r>
            <a:r>
              <a:rPr lang="en-US" altLang="ko-KR" dirty="0"/>
              <a:t>. Inclusive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면 값은 포함하지 않기 때문에 작은 값이 들어와야 합니다</a:t>
            </a:r>
            <a:r>
              <a:rPr lang="en-US" altLang="ko-KR" dirty="0"/>
              <a:t>. </a:t>
            </a:r>
            <a:r>
              <a:rPr lang="ko-KR" altLang="en-US" dirty="0"/>
              <a:t>생략하면 </a:t>
            </a:r>
            <a:r>
              <a:rPr lang="en-US" altLang="ko-KR" dirty="0"/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DecimalMin</a:t>
            </a:r>
            <a:r>
              <a:rPr lang="en-US" altLang="ko-KR" dirty="0"/>
              <a:t>(value=</a:t>
            </a:r>
            <a:r>
              <a:rPr lang="ko-KR" altLang="en-US" dirty="0"/>
              <a:t>값</a:t>
            </a:r>
            <a:r>
              <a:rPr lang="en-US" altLang="ko-KR" dirty="0"/>
              <a:t>, inclusive=true/false) : </a:t>
            </a:r>
            <a:r>
              <a:rPr lang="ko-KR" altLang="en-US" dirty="0"/>
              <a:t>값보다 크거나 같은 값이 들어와야 합니다</a:t>
            </a:r>
            <a:r>
              <a:rPr lang="en-US" altLang="ko-KR" dirty="0"/>
              <a:t>. Inclusive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면 값은 포함하지 않기 때문에 큰 값이 들어와야 합니다</a:t>
            </a:r>
            <a:r>
              <a:rPr lang="en-US" altLang="ko-KR" dirty="0"/>
              <a:t>. </a:t>
            </a:r>
            <a:r>
              <a:rPr lang="ko-KR" altLang="en-US" dirty="0"/>
              <a:t>생략하면 </a:t>
            </a:r>
            <a:r>
              <a:rPr lang="en-US" altLang="ko-KR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971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@Null : </a:t>
            </a:r>
            <a:r>
              <a:rPr lang="ko-KR" altLang="en-US" dirty="0"/>
              <a:t>값이 들어오면 오류가 발생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NotNull</a:t>
            </a:r>
            <a:r>
              <a:rPr lang="en-US" altLang="ko-KR" dirty="0"/>
              <a:t> : </a:t>
            </a:r>
            <a:r>
              <a:rPr lang="ko-KR" altLang="en-US" dirty="0"/>
              <a:t>값이 들어오지 않으면 오류가 발생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@Digits(integer=</a:t>
            </a:r>
            <a:r>
              <a:rPr lang="ko-KR" altLang="en-US" dirty="0"/>
              <a:t>자릿수</a:t>
            </a:r>
            <a:r>
              <a:rPr lang="en-US" altLang="ko-KR" dirty="0"/>
              <a:t>,fraction=</a:t>
            </a:r>
            <a:r>
              <a:rPr lang="ko-KR" altLang="en-US" dirty="0"/>
              <a:t>자릿수</a:t>
            </a:r>
            <a:r>
              <a:rPr lang="en-US" altLang="ko-KR" dirty="0"/>
              <a:t>) : </a:t>
            </a:r>
            <a:r>
              <a:rPr lang="ko-KR" altLang="en-US" dirty="0"/>
              <a:t>지정된 자릿수의 숫자가 아닐 경우 오류가 발생</a:t>
            </a:r>
            <a:r>
              <a:rPr lang="en-US" altLang="ko-KR" dirty="0"/>
              <a:t>. Integer – </a:t>
            </a:r>
            <a:r>
              <a:rPr lang="ko-KR" altLang="en-US" dirty="0"/>
              <a:t>정수 자릿수</a:t>
            </a:r>
            <a:r>
              <a:rPr lang="en-US" altLang="ko-KR" dirty="0"/>
              <a:t>, fraction – </a:t>
            </a:r>
            <a:r>
              <a:rPr lang="ko-KR" altLang="en-US" dirty="0"/>
              <a:t>실수 자릿수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@Size(min=</a:t>
            </a:r>
            <a:r>
              <a:rPr lang="ko-KR" altLang="en-US" dirty="0"/>
              <a:t>글자수</a:t>
            </a:r>
            <a:r>
              <a:rPr lang="en-US" altLang="ko-KR" dirty="0"/>
              <a:t>,max=</a:t>
            </a:r>
            <a:r>
              <a:rPr lang="ko-KR" altLang="en-US" dirty="0"/>
              <a:t>글자수</a:t>
            </a:r>
            <a:r>
              <a:rPr lang="en-US" altLang="ko-KR" dirty="0"/>
              <a:t>) : </a:t>
            </a:r>
            <a:r>
              <a:rPr lang="ko-KR" altLang="en-US" dirty="0"/>
              <a:t>지정된 글자수 보다 짧거나 길면 오류가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JSR-303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@</a:t>
            </a:r>
            <a:r>
              <a:rPr lang="en-US" altLang="ko-KR" dirty="0"/>
              <a:t>Pattern(</a:t>
            </a:r>
            <a:r>
              <a:rPr lang="en-US" altLang="ko-KR" dirty="0" err="1"/>
              <a:t>regexp</a:t>
            </a:r>
            <a:r>
              <a:rPr lang="en-US" altLang="ko-KR" dirty="0"/>
              <a:t>=</a:t>
            </a:r>
            <a:r>
              <a:rPr lang="ko-KR" altLang="en-US" dirty="0" err="1"/>
              <a:t>정규식</a:t>
            </a:r>
            <a:r>
              <a:rPr lang="en-US" altLang="ko-KR" dirty="0"/>
              <a:t>) : </a:t>
            </a:r>
            <a:r>
              <a:rPr lang="ko-KR" altLang="en-US" dirty="0"/>
              <a:t>주어진 정규식에 위배되면 오류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JSR-303 </a:t>
            </a:r>
            <a:r>
              <a:rPr lang="ko-KR" altLang="en-US" dirty="0"/>
              <a:t>스펙을 활용한 입력 값 </a:t>
            </a:r>
            <a:r>
              <a:rPr lang="ko-KR" altLang="en-US" dirty="0" err="1"/>
              <a:t>요효성</a:t>
            </a:r>
            <a:r>
              <a:rPr lang="ko-KR" altLang="en-US"/>
              <a:t> 검사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1322</TotalTime>
  <Words>238</Words>
  <Application>Microsoft Office PowerPoint</Application>
  <PresentationFormat>와이드스크린</PresentationFormat>
  <Paragraphs>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Spring MVC</vt:lpstr>
      <vt:lpstr>JSR-303</vt:lpstr>
      <vt:lpstr>JSR-303</vt:lpstr>
      <vt:lpstr>JSR-303</vt:lpstr>
      <vt:lpstr>JSR-303</vt:lpstr>
      <vt:lpstr>JSR-303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317</cp:revision>
  <dcterms:created xsi:type="dcterms:W3CDTF">2018-05-11T05:26:24Z</dcterms:created>
  <dcterms:modified xsi:type="dcterms:W3CDTF">2020-02-12T13:18:32Z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