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28" r:id="rId3"/>
    <p:sldId id="317" r:id="rId4"/>
    <p:sldId id="329" r:id="rId5"/>
    <p:sldId id="285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anvalidation.org/2.0/spe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JSR-380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JSR-380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JSR-303</a:t>
            </a:r>
            <a:r>
              <a:rPr lang="ko-KR" altLang="en-US" dirty="0"/>
              <a:t>와 더불어 추가로 </a:t>
            </a:r>
            <a:r>
              <a:rPr lang="en-US" altLang="ko-KR" dirty="0"/>
              <a:t>JSR-380 </a:t>
            </a:r>
            <a:r>
              <a:rPr lang="ko-KR" altLang="en-US" dirty="0"/>
              <a:t>규격도 지원합니다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원리는 똑같고 유효성 검사의 편의성을 더하기 위해 추가로 제공되는 부분입니다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hlinkClick r:id="rId2"/>
              </a:rPr>
              <a:t>https://beanvalidation.org/2.0/spec/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JSR-380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NotEmpty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주입된 값의 길이가 </a:t>
            </a:r>
            <a:r>
              <a:rPr lang="en-US" altLang="ko-KR" dirty="0"/>
              <a:t>0</a:t>
            </a:r>
            <a:r>
              <a:rPr lang="ko-KR" altLang="en-US" dirty="0"/>
              <a:t>이면 오류 발생</a:t>
            </a:r>
            <a:r>
              <a:rPr lang="en-US" altLang="ko-KR" dirty="0"/>
              <a:t>. </a:t>
            </a:r>
            <a:r>
              <a:rPr lang="ko-KR" altLang="en-US" dirty="0"/>
              <a:t>공백도 글자로 인식합니다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NotBlank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주입된 값이 공백을 제거하고 길이가 </a:t>
            </a:r>
            <a:r>
              <a:rPr lang="en-US" altLang="ko-KR" dirty="0"/>
              <a:t>0</a:t>
            </a:r>
            <a:r>
              <a:rPr lang="ko-KR" altLang="en-US" dirty="0"/>
              <a:t>이면 오류 발생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@Positive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양수가 아니라면 오류 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PositiveOrZero</a:t>
            </a:r>
            <a:r>
              <a:rPr lang="en-US" altLang="ko-KR" dirty="0"/>
              <a:t> : 0</a:t>
            </a:r>
            <a:r>
              <a:rPr lang="ko-KR" altLang="en-US" dirty="0"/>
              <a:t> 또는 양수가 아니라면 오류 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@Negative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음수가 아니라면 오류 발생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JSR-380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NegativeOrZero</a:t>
            </a:r>
            <a:r>
              <a:rPr lang="en-US" altLang="ko-KR" dirty="0"/>
              <a:t> : 0 </a:t>
            </a:r>
            <a:r>
              <a:rPr lang="ko-KR" altLang="en-US" dirty="0"/>
              <a:t>또는 음수가 아니라면 오류 발생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@Email : </a:t>
            </a:r>
            <a:r>
              <a:rPr lang="ko-KR" altLang="en-US" dirty="0"/>
              <a:t>이메일 형식이 아니라면 오류 발생</a:t>
            </a:r>
            <a:r>
              <a:rPr lang="en-US" altLang="ko-KR" dirty="0"/>
              <a:t>. </a:t>
            </a:r>
            <a:r>
              <a:rPr lang="ko-KR" altLang="en-US" dirty="0"/>
              <a:t>중간에 </a:t>
            </a:r>
            <a:r>
              <a:rPr lang="en-US" altLang="ko-KR" dirty="0"/>
              <a:t>@</a:t>
            </a:r>
            <a:r>
              <a:rPr lang="ko-KR" altLang="en-US" dirty="0"/>
              <a:t>가 있는지 정도만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5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JSR-380 </a:t>
            </a:r>
            <a:r>
              <a:rPr lang="ko-KR" altLang="en-US" dirty="0"/>
              <a:t>스펙을 활용한 입력 값 유효성 검사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1324</TotalTime>
  <Words>122</Words>
  <Application>Microsoft Office PowerPoint</Application>
  <PresentationFormat>와이드스크린</PresentationFormat>
  <Paragraphs>18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Spring MVC</vt:lpstr>
      <vt:lpstr>JSR-380</vt:lpstr>
      <vt:lpstr>JSR-380</vt:lpstr>
      <vt:lpstr>JSR-380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327</cp:revision>
  <dcterms:created xsi:type="dcterms:W3CDTF">2018-05-11T05:26:24Z</dcterms:created>
  <dcterms:modified xsi:type="dcterms:W3CDTF">2020-02-10T06:41:34Z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