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28" r:id="rId3"/>
    <p:sldId id="317" r:id="rId4"/>
    <p:sldId id="331" r:id="rId5"/>
    <p:sldId id="329" r:id="rId6"/>
    <p:sldId id="330" r:id="rId7"/>
    <p:sldId id="285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8DBEF-2004-4EFF-8215-297ED07208FC}" v="15" dt="2020-02-12T12:32:15.130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  <pc:docChgLst>
    <pc:chgData name="1" userId="401cdcfe-361b-4883-88e5-953ea413cfd6" providerId="ADAL" clId="{B868DBEF-2004-4EFF-8215-297ED07208FC}"/>
    <pc:docChg chg="modSld">
      <pc:chgData name="1" userId="401cdcfe-361b-4883-88e5-953ea413cfd6" providerId="ADAL" clId="{B868DBEF-2004-4EFF-8215-297ED07208FC}" dt="2020-02-12T12:32:15.133" v="187" actId="20577"/>
      <pc:docMkLst>
        <pc:docMk/>
      </pc:docMkLst>
      <pc:sldChg chg="modSp">
        <pc:chgData name="1" userId="401cdcfe-361b-4883-88e5-953ea413cfd6" providerId="ADAL" clId="{B868DBEF-2004-4EFF-8215-297ED07208FC}" dt="2020-02-12T12:32:15.133" v="187" actId="20577"/>
        <pc:sldMkLst>
          <pc:docMk/>
          <pc:sldMk cId="3406413144" sldId="328"/>
        </pc:sldMkLst>
        <pc:spChg chg="mod">
          <ac:chgData name="1" userId="401cdcfe-361b-4883-88e5-953ea413cfd6" providerId="ADAL" clId="{B868DBEF-2004-4EFF-8215-297ED07208FC}" dt="2020-02-12T12:32:15.133" v="187" actId="20577"/>
          <ac:spMkLst>
            <pc:docMk/>
            <pc:sldMk cId="3406413144" sldId="328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Validator </a:t>
            </a:r>
            <a:r>
              <a:rPr lang="ko-KR" altLang="en-US" dirty="0"/>
              <a:t>커스터마이징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JSR-303, JSR-380 </a:t>
            </a:r>
            <a:r>
              <a:rPr lang="ko-KR" altLang="en-US" dirty="0"/>
              <a:t>스펙을 이용한 유효성 검사 방법을 학습하였습니다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지금까지는 유효성 검사를 하기 위해 </a:t>
            </a:r>
            <a:r>
              <a:rPr lang="en-US" altLang="ko-KR" dirty="0"/>
              <a:t>Hibernate 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이번에는 </a:t>
            </a:r>
            <a:r>
              <a:rPr lang="en-US" altLang="ko-KR" dirty="0"/>
              <a:t>Validator</a:t>
            </a:r>
            <a:r>
              <a:rPr lang="ko-KR" altLang="en-US" dirty="0"/>
              <a:t>를 직접 만들어 보도록 하겠습니다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JSR-303,</a:t>
            </a:r>
            <a:r>
              <a:rPr lang="ko-KR" altLang="en-US" dirty="0"/>
              <a:t> </a:t>
            </a:r>
            <a:r>
              <a:rPr lang="en-US" altLang="ko-KR" dirty="0"/>
              <a:t>JSR-380</a:t>
            </a:r>
            <a:r>
              <a:rPr lang="ko-KR" altLang="en-US" dirty="0"/>
              <a:t> 스펙으로 유효성 검사를 한 후 추가적으로 다른 유효성 검사를 하고자 할 때 사용합니다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Validator </a:t>
            </a:r>
            <a:r>
              <a:rPr lang="ko-KR" altLang="en-US" dirty="0"/>
              <a:t>인터페이스 구현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먼저 </a:t>
            </a:r>
            <a:r>
              <a:rPr lang="en-US" altLang="ko-KR" dirty="0"/>
              <a:t>Validator </a:t>
            </a:r>
            <a:r>
              <a:rPr lang="ko-KR" altLang="en-US" dirty="0"/>
              <a:t>인터페이스를 구현해야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supports : </a:t>
            </a:r>
            <a:r>
              <a:rPr lang="ko-KR" altLang="en-US" dirty="0"/>
              <a:t>유효성 검사할 데이터를 가지고 있는 객체가 유효성 검사가 가능한지 확인합니다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validate : </a:t>
            </a:r>
            <a:r>
              <a:rPr lang="ko-KR" altLang="en-US" dirty="0"/>
              <a:t>유효성 검사를 하는 메서드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Validator</a:t>
            </a:r>
            <a:r>
              <a:rPr lang="ko-KR" altLang="en-US" dirty="0"/>
              <a:t>를 컨트롤러에서 등록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Validator</a:t>
            </a:r>
            <a:r>
              <a:rPr lang="ko-KR" altLang="en-US" dirty="0"/>
              <a:t>를 컨트롤러에서 등록해줍니다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사용할 </a:t>
            </a:r>
            <a:r>
              <a:rPr lang="en-US" altLang="ko-KR" dirty="0"/>
              <a:t>Validator</a:t>
            </a:r>
            <a:r>
              <a:rPr lang="ko-KR" altLang="en-US" dirty="0"/>
              <a:t>가 하나면 </a:t>
            </a:r>
            <a:r>
              <a:rPr lang="en-US" altLang="ko-KR" dirty="0" err="1"/>
              <a:t>setValidator</a:t>
            </a:r>
            <a:r>
              <a:rPr lang="en-US" altLang="ko-KR" dirty="0"/>
              <a:t>, </a:t>
            </a:r>
            <a:r>
              <a:rPr lang="ko-KR" altLang="en-US" dirty="0"/>
              <a:t>한 개 이상이면 </a:t>
            </a:r>
            <a:r>
              <a:rPr lang="en-US" altLang="ko-KR" dirty="0" err="1"/>
              <a:t>addValidators</a:t>
            </a:r>
            <a:r>
              <a:rPr lang="en-US" altLang="ko-KR" dirty="0"/>
              <a:t> </a:t>
            </a:r>
            <a:r>
              <a:rPr lang="ko-KR" altLang="en-US" dirty="0"/>
              <a:t>메서드를 사용합니다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F60ACC-DA27-470D-8F5D-8C94A6A368DC}"/>
              </a:ext>
            </a:extLst>
          </p:cNvPr>
          <p:cNvSpPr/>
          <p:nvPr/>
        </p:nvSpPr>
        <p:spPr>
          <a:xfrm>
            <a:off x="1704680" y="3959242"/>
            <a:ext cx="8782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InitBinder</a:t>
            </a:r>
            <a:endParaRPr lang="en-US" altLang="ko-K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initBinder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WebDataBinder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DataBeanValidator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validator1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DataBeanValidator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.setValidator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validator1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2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ValidateUtils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지정된 값에 대해 유효성 검사를 하는 메서드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rejectIfEmpty</a:t>
            </a:r>
            <a:r>
              <a:rPr lang="en-US" altLang="ko-KR" dirty="0"/>
              <a:t>(error</a:t>
            </a:r>
            <a:r>
              <a:rPr lang="ko-KR" altLang="en-US" dirty="0"/>
              <a:t>객체</a:t>
            </a:r>
            <a:r>
              <a:rPr lang="en-US" altLang="ko-KR" dirty="0"/>
              <a:t>, “</a:t>
            </a:r>
            <a:r>
              <a:rPr lang="ko-KR" altLang="en-US" dirty="0" err="1"/>
              <a:t>프로퍼티이름</a:t>
            </a:r>
            <a:r>
              <a:rPr lang="ko-KR" altLang="en-US" dirty="0"/>
              <a:t>“</a:t>
            </a:r>
            <a:r>
              <a:rPr lang="en-US" altLang="ko-KR" dirty="0"/>
              <a:t>, “</a:t>
            </a:r>
            <a:r>
              <a:rPr lang="ko-KR" altLang="en-US" dirty="0"/>
              <a:t>코드이름“</a:t>
            </a:r>
            <a:r>
              <a:rPr lang="en-US" altLang="ko-KR" dirty="0"/>
              <a:t>) : </a:t>
            </a:r>
            <a:r>
              <a:rPr lang="ko-KR" altLang="en-US" dirty="0"/>
              <a:t>값이 비어 있는지 확인합니다</a:t>
            </a:r>
            <a:r>
              <a:rPr lang="en-US" altLang="ko-KR" dirty="0"/>
              <a:t>. </a:t>
            </a:r>
            <a:r>
              <a:rPr lang="ko-KR" altLang="en-US" dirty="0"/>
              <a:t>공백은 글자로 취급합니다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rejectIfEmptyOrWhitespace</a:t>
            </a:r>
            <a:r>
              <a:rPr lang="en-US" altLang="ko-KR" dirty="0"/>
              <a:t>(error</a:t>
            </a:r>
            <a:r>
              <a:rPr lang="ko-KR" altLang="en-US" dirty="0"/>
              <a:t>객체</a:t>
            </a:r>
            <a:r>
              <a:rPr lang="en-US" altLang="ko-KR" dirty="0"/>
              <a:t>, “</a:t>
            </a:r>
            <a:r>
              <a:rPr lang="ko-KR" altLang="en-US" dirty="0" err="1"/>
              <a:t>프로퍼티이름</a:t>
            </a:r>
            <a:r>
              <a:rPr lang="ko-KR" altLang="en-US" dirty="0"/>
              <a:t>“</a:t>
            </a:r>
            <a:r>
              <a:rPr lang="en-US" altLang="ko-KR" dirty="0"/>
              <a:t>, “</a:t>
            </a:r>
            <a:r>
              <a:rPr lang="ko-KR" altLang="en-US" dirty="0"/>
              <a:t>코드이름“</a:t>
            </a:r>
            <a:r>
              <a:rPr lang="en-US" altLang="ko-KR" dirty="0"/>
              <a:t>) : </a:t>
            </a:r>
            <a:r>
              <a:rPr lang="ko-KR" altLang="en-US" dirty="0"/>
              <a:t>값이 비어 있거나 공백으로만 구성되어 있는지 확인합니다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입력값에</a:t>
            </a:r>
            <a:r>
              <a:rPr lang="ko-KR" altLang="en-US" dirty="0"/>
              <a:t> 문제가 있다면 </a:t>
            </a:r>
            <a:r>
              <a:rPr lang="en-US" altLang="ko-KR" dirty="0"/>
              <a:t>error </a:t>
            </a:r>
            <a:r>
              <a:rPr lang="ko-KR" altLang="en-US" dirty="0"/>
              <a:t>객체에 오류정보를 저장합니다</a:t>
            </a:r>
            <a:r>
              <a:rPr lang="en-US" altLang="ko-KR" dirty="0"/>
              <a:t>. </a:t>
            </a:r>
            <a:r>
              <a:rPr lang="ko-KR" altLang="en-US" dirty="0"/>
              <a:t>사용할 오류 메시지는 </a:t>
            </a:r>
            <a:r>
              <a:rPr lang="en-US" altLang="ko-KR" dirty="0"/>
              <a:t>“</a:t>
            </a:r>
            <a:r>
              <a:rPr lang="ko-KR" altLang="en-US" dirty="0"/>
              <a:t>코드이름</a:t>
            </a:r>
            <a:r>
              <a:rPr lang="en-US" altLang="ko-KR" dirty="0"/>
              <a:t>.bean</a:t>
            </a:r>
            <a:r>
              <a:rPr lang="ko-KR" altLang="en-US" dirty="0"/>
              <a:t>객체이름</a:t>
            </a:r>
            <a:r>
              <a:rPr lang="en-US" altLang="ko-KR" dirty="0"/>
              <a:t>.</a:t>
            </a:r>
            <a:r>
              <a:rPr lang="ko-KR" altLang="en-US" dirty="0" err="1"/>
              <a:t>프로퍼티이름</a:t>
            </a:r>
            <a:r>
              <a:rPr lang="en-US" altLang="ko-KR" dirty="0"/>
              <a:t>”</a:t>
            </a:r>
            <a:r>
              <a:rPr lang="ko-KR" altLang="en-US" dirty="0"/>
              <a:t>으로 구성됩니다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5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rejectValue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유효성 조건을 직접 만들어 검사할 때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</a:t>
            </a:r>
            <a:r>
              <a:rPr lang="ko-KR" altLang="en-US" dirty="0"/>
              <a:t>문으로 유효성 검사를 해주고 </a:t>
            </a:r>
            <a:r>
              <a:rPr lang="ko-KR" altLang="en-US" dirty="0" err="1"/>
              <a:t>위배시</a:t>
            </a:r>
            <a:r>
              <a:rPr lang="ko-KR" altLang="en-US" dirty="0"/>
              <a:t> </a:t>
            </a:r>
            <a:r>
              <a:rPr lang="en-US" altLang="ko-KR" dirty="0" err="1"/>
              <a:t>rejectValue</a:t>
            </a:r>
            <a:r>
              <a:rPr lang="ko-KR" altLang="en-US" dirty="0"/>
              <a:t>를 통해 오류 정보를 지정합니다</a:t>
            </a:r>
            <a:r>
              <a:rPr lang="en-US" altLang="ko-KR" dirty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rejectValue</a:t>
            </a:r>
            <a:r>
              <a:rPr lang="en-US" altLang="ko-KR" dirty="0"/>
              <a:t>( “</a:t>
            </a:r>
            <a:r>
              <a:rPr lang="ko-KR" altLang="en-US" dirty="0" err="1"/>
              <a:t>프로퍼티이름</a:t>
            </a:r>
            <a:r>
              <a:rPr lang="ko-KR" altLang="en-US" dirty="0"/>
              <a:t>“</a:t>
            </a:r>
            <a:r>
              <a:rPr lang="en-US" altLang="ko-KR" dirty="0"/>
              <a:t>, “</a:t>
            </a:r>
            <a:r>
              <a:rPr lang="ko-KR" altLang="en-US" dirty="0"/>
              <a:t>코드이름“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입력값에</a:t>
            </a:r>
            <a:r>
              <a:rPr lang="ko-KR" altLang="en-US" dirty="0"/>
              <a:t> 문제가 있다면 </a:t>
            </a:r>
            <a:r>
              <a:rPr lang="en-US" altLang="ko-KR" dirty="0"/>
              <a:t>error </a:t>
            </a:r>
            <a:r>
              <a:rPr lang="ko-KR" altLang="en-US" dirty="0"/>
              <a:t>객체에 오류정보를 저장합니다</a:t>
            </a:r>
            <a:r>
              <a:rPr lang="en-US" altLang="ko-KR" dirty="0"/>
              <a:t>. </a:t>
            </a:r>
            <a:r>
              <a:rPr lang="ko-KR" altLang="en-US" dirty="0"/>
              <a:t>사용할 오류 메시지는 </a:t>
            </a:r>
            <a:r>
              <a:rPr lang="en-US" altLang="ko-KR" dirty="0"/>
              <a:t>“</a:t>
            </a:r>
            <a:r>
              <a:rPr lang="ko-KR" altLang="en-US" dirty="0"/>
              <a:t>코드이름</a:t>
            </a:r>
            <a:r>
              <a:rPr lang="en-US" altLang="ko-KR" dirty="0"/>
              <a:t>.bean</a:t>
            </a:r>
            <a:r>
              <a:rPr lang="ko-KR" altLang="en-US" dirty="0"/>
              <a:t>객체이름</a:t>
            </a:r>
            <a:r>
              <a:rPr lang="en-US" altLang="ko-KR" dirty="0"/>
              <a:t>.</a:t>
            </a:r>
            <a:r>
              <a:rPr lang="ko-KR" altLang="en-US" dirty="0" err="1"/>
              <a:t>프로퍼티이름</a:t>
            </a:r>
            <a:r>
              <a:rPr lang="en-US" altLang="ko-KR" dirty="0"/>
              <a:t>”</a:t>
            </a:r>
            <a:r>
              <a:rPr lang="ko-KR" altLang="en-US" dirty="0"/>
              <a:t>으로 구성됩니다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7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Validator </a:t>
            </a:r>
            <a:r>
              <a:rPr lang="ko-KR" altLang="en-US" dirty="0"/>
              <a:t>커스터마이징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1332</TotalTime>
  <Words>257</Words>
  <Application>Microsoft Office PowerPoint</Application>
  <PresentationFormat>와이드스크린</PresentationFormat>
  <Paragraphs>32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다이아몬드 눈금 16x9</vt:lpstr>
      <vt:lpstr>Spring MVC</vt:lpstr>
      <vt:lpstr>Validator</vt:lpstr>
      <vt:lpstr>Validator 인터페이스 구현</vt:lpstr>
      <vt:lpstr>Validator를 컨트롤러에서 등록</vt:lpstr>
      <vt:lpstr>ValidateUtils</vt:lpstr>
      <vt:lpstr>rejectValue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334</cp:revision>
  <dcterms:created xsi:type="dcterms:W3CDTF">2018-05-11T05:26:24Z</dcterms:created>
  <dcterms:modified xsi:type="dcterms:W3CDTF">2020-02-12T12:32:15Z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