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28" r:id="rId3"/>
    <p:sldId id="332" r:id="rId4"/>
    <p:sldId id="333" r:id="rId5"/>
    <p:sldId id="317" r:id="rId6"/>
    <p:sldId id="331" r:id="rId7"/>
    <p:sldId id="329" r:id="rId8"/>
    <p:sldId id="334" r:id="rId9"/>
    <p:sldId id="330" r:id="rId10"/>
    <p:sldId id="28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Interceptor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</a:t>
            </a:r>
            <a:r>
              <a:rPr lang="en-US" altLang="ko-KR" dirty="0"/>
              <a:t>AOP </a:t>
            </a:r>
            <a:r>
              <a:rPr lang="ko-KR" altLang="en-US" dirty="0"/>
              <a:t>개념을 적용하여 요청 주소를 감시하는 개념입니다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등록된 주소 패턴에 맞는 </a:t>
            </a:r>
            <a:r>
              <a:rPr lang="en-US" altLang="ko-KR" dirty="0"/>
              <a:t>Interceptor</a:t>
            </a:r>
            <a:r>
              <a:rPr lang="ko-KR" altLang="en-US" dirty="0"/>
              <a:t>가 요청 흐름을 가로채 가서 원하는 처리를 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 Framework </a:t>
            </a:r>
            <a:r>
              <a:rPr lang="ko-KR" altLang="en-US" dirty="0"/>
              <a:t>강좌에서 배웠던 </a:t>
            </a:r>
            <a:r>
              <a:rPr lang="en-US" altLang="ko-KR" dirty="0"/>
              <a:t>AOP</a:t>
            </a:r>
            <a:r>
              <a:rPr lang="ko-KR" altLang="en-US" dirty="0"/>
              <a:t>를 적용한 </a:t>
            </a:r>
            <a:r>
              <a:rPr lang="en-US" altLang="ko-KR" dirty="0"/>
              <a:t>Spring MVC</a:t>
            </a:r>
            <a:r>
              <a:rPr lang="ko-KR" altLang="en-US" dirty="0"/>
              <a:t>의 요소입니다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요청 주소에 대해 관심을 갖고 요청이 발생하게 되면 요청 주소를 확인하여 </a:t>
            </a:r>
            <a:r>
              <a:rPr lang="en-US" altLang="ko-KR" dirty="0"/>
              <a:t>Controller</a:t>
            </a:r>
            <a:r>
              <a:rPr lang="ko-KR" altLang="en-US" dirty="0"/>
              <a:t>의 메서드를 호출 하기 전이나 후에 다른 메서드를 호출 할 수 있도록 가로 채 가는 개념입니다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949DED-F36F-47D7-BD73-9CEC0FC88106}"/>
              </a:ext>
            </a:extLst>
          </p:cNvPr>
          <p:cNvSpPr/>
          <p:nvPr/>
        </p:nvSpPr>
        <p:spPr>
          <a:xfrm>
            <a:off x="1781666" y="318626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7E544-EEA5-458C-9B76-F2109FA3BD82}"/>
              </a:ext>
            </a:extLst>
          </p:cNvPr>
          <p:cNvSpPr/>
          <p:nvPr/>
        </p:nvSpPr>
        <p:spPr>
          <a:xfrm>
            <a:off x="7279064" y="318626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(“/A”)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A479E9-3CF2-4182-A66E-2913FCFE678C}"/>
              </a:ext>
            </a:extLst>
          </p:cNvPr>
          <p:cNvCxnSpPr>
            <a:endCxn id="6" idx="1"/>
          </p:cNvCxnSpPr>
          <p:nvPr/>
        </p:nvCxnSpPr>
        <p:spPr>
          <a:xfrm>
            <a:off x="4166647" y="3794289"/>
            <a:ext cx="3112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BA4A8-A5FB-407F-81B5-DE916791CAD3}"/>
              </a:ext>
            </a:extLst>
          </p:cNvPr>
          <p:cNvSpPr txBox="1"/>
          <p:nvPr/>
        </p:nvSpPr>
        <p:spPr>
          <a:xfrm>
            <a:off x="5124253" y="3424957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6060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949DED-F36F-47D7-BD73-9CEC0FC88106}"/>
              </a:ext>
            </a:extLst>
          </p:cNvPr>
          <p:cNvSpPr/>
          <p:nvPr/>
        </p:nvSpPr>
        <p:spPr>
          <a:xfrm>
            <a:off x="1781666" y="318626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7E544-EEA5-458C-9B76-F2109FA3BD82}"/>
              </a:ext>
            </a:extLst>
          </p:cNvPr>
          <p:cNvSpPr/>
          <p:nvPr/>
        </p:nvSpPr>
        <p:spPr>
          <a:xfrm>
            <a:off x="7438536" y="3165050"/>
            <a:ext cx="2384981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(“/A”)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A479E9-3CF2-4182-A66E-2913FCFE678C}"/>
              </a:ext>
            </a:extLst>
          </p:cNvPr>
          <p:cNvCxnSpPr>
            <a:cxnSpLocks/>
          </p:cNvCxnSpPr>
          <p:nvPr/>
        </p:nvCxnSpPr>
        <p:spPr>
          <a:xfrm>
            <a:off x="4166647" y="3794289"/>
            <a:ext cx="933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BA4A8-A5FB-407F-81B5-DE916791CAD3}"/>
              </a:ext>
            </a:extLst>
          </p:cNvPr>
          <p:cNvSpPr txBox="1"/>
          <p:nvPr/>
        </p:nvSpPr>
        <p:spPr>
          <a:xfrm>
            <a:off x="4048812" y="3303252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요청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BE0103-8C62-47BE-8A2E-545B8949DC52}"/>
              </a:ext>
            </a:extLst>
          </p:cNvPr>
          <p:cNvSpPr/>
          <p:nvPr/>
        </p:nvSpPr>
        <p:spPr>
          <a:xfrm>
            <a:off x="5076728" y="3165050"/>
            <a:ext cx="1451727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Interceptor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FB82FA0-3A4F-4938-BE5C-EA6CF2DD159B}"/>
              </a:ext>
            </a:extLst>
          </p:cNvPr>
          <p:cNvCxnSpPr>
            <a:cxnSpLocks/>
          </p:cNvCxnSpPr>
          <p:nvPr/>
        </p:nvCxnSpPr>
        <p:spPr>
          <a:xfrm>
            <a:off x="6528455" y="3794289"/>
            <a:ext cx="9100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요청 발생 시 호출되는 메서드의 코드가 중복 되는 부분이 있을 때 </a:t>
            </a:r>
            <a:r>
              <a:rPr lang="en-US" altLang="ko-KR" dirty="0"/>
              <a:t>Interceptor</a:t>
            </a:r>
            <a:r>
              <a:rPr lang="ko-KR" altLang="en-US" dirty="0"/>
              <a:t>를 통해 처리하게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로그인 여부 확인</a:t>
            </a:r>
            <a:r>
              <a:rPr lang="en-US" altLang="ko-KR" dirty="0"/>
              <a:t>, </a:t>
            </a:r>
            <a:r>
              <a:rPr lang="ko-KR" altLang="en-US" dirty="0"/>
              <a:t>등급별 서비스 사용 권한 확인 등의 작업을 처리할 때 많이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프로젝트와 </a:t>
            </a:r>
            <a:r>
              <a:rPr lang="en-US" altLang="ko-KR" dirty="0"/>
              <a:t>XML </a:t>
            </a:r>
            <a:r>
              <a:rPr lang="ko-KR" altLang="en-US" dirty="0"/>
              <a:t>프로젝트의 셋팅 방법이 각각 다릅니다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r>
              <a:rPr lang="ko-KR" altLang="en-US" dirty="0"/>
              <a:t> 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Interceptor</a:t>
            </a:r>
            <a:r>
              <a:rPr lang="ko-KR" altLang="en-US" dirty="0"/>
              <a:t>는 </a:t>
            </a:r>
            <a:r>
              <a:rPr lang="en-US" altLang="ko-KR" dirty="0" err="1"/>
              <a:t>HandlerInterceptor</a:t>
            </a:r>
            <a:r>
              <a:rPr lang="en-US" altLang="ko-KR" dirty="0"/>
              <a:t> </a:t>
            </a:r>
            <a:r>
              <a:rPr lang="ko-KR" altLang="en-US" dirty="0"/>
              <a:t>인터페이스를 구현하거나 </a:t>
            </a:r>
            <a:r>
              <a:rPr lang="en-US" altLang="ko-KR" dirty="0" err="1"/>
              <a:t>HandlerInterceptorAdapter</a:t>
            </a:r>
            <a:r>
              <a:rPr lang="ko-KR" altLang="en-US" dirty="0"/>
              <a:t>를 상속받은 클래스를 만들고 다음 메서드를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preHandle</a:t>
            </a:r>
            <a:r>
              <a:rPr lang="ko-KR" altLang="en-US" dirty="0"/>
              <a:t> </a:t>
            </a:r>
            <a:r>
              <a:rPr lang="en-US" altLang="ko-KR" dirty="0"/>
              <a:t>: Controller</a:t>
            </a:r>
            <a:r>
              <a:rPr lang="ko-KR" altLang="en-US" dirty="0"/>
              <a:t>의 메서드가 호출되기 전 호출됩니다</a:t>
            </a:r>
            <a:r>
              <a:rPr lang="en-US" altLang="ko-KR" dirty="0"/>
              <a:t>. </a:t>
            </a:r>
            <a:r>
              <a:rPr lang="ko-KR" altLang="en-US" dirty="0"/>
              <a:t>이 메서드가 </a:t>
            </a:r>
            <a:r>
              <a:rPr lang="en-US" altLang="ko-KR" dirty="0"/>
              <a:t>false</a:t>
            </a:r>
            <a:r>
              <a:rPr lang="ko-KR" altLang="en-US" dirty="0"/>
              <a:t>를 반환하면 코드의 흐름이 중단됩니다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postHandle</a:t>
            </a:r>
            <a:r>
              <a:rPr lang="en-US" altLang="ko-KR" dirty="0"/>
              <a:t> : Controller</a:t>
            </a:r>
            <a:r>
              <a:rPr lang="ko-KR" altLang="en-US" dirty="0"/>
              <a:t>의 메서드의 수행이 완료되고 </a:t>
            </a:r>
            <a:r>
              <a:rPr lang="en-US" altLang="ko-KR" dirty="0"/>
              <a:t>view </a:t>
            </a:r>
            <a:r>
              <a:rPr lang="ko-KR" altLang="en-US" dirty="0"/>
              <a:t>처리를 수행하기 전에 호출됩니다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afterCompletion</a:t>
            </a:r>
            <a:r>
              <a:rPr lang="en-US" altLang="ko-KR" dirty="0"/>
              <a:t> : view </a:t>
            </a:r>
            <a:r>
              <a:rPr lang="ko-KR" altLang="en-US" dirty="0"/>
              <a:t>처리까지 완료되고 응답결과가 브라우저로 전달되기 전에 호출됩니다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02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Interceptor</a:t>
            </a:r>
            <a:r>
              <a:rPr lang="ko-KR" altLang="en-US" dirty="0"/>
              <a:t> 등록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7A558-A6AA-4C04-86CD-9F8740353731}"/>
              </a:ext>
            </a:extLst>
          </p:cNvPr>
          <p:cNvSpPr/>
          <p:nvPr/>
        </p:nvSpPr>
        <p:spPr>
          <a:xfrm>
            <a:off x="2014194" y="2782669"/>
            <a:ext cx="8163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addInterceptors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InterceptorRegistry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1236A7-8267-4B83-825E-C18E6FE7E9D7}"/>
              </a:ext>
            </a:extLst>
          </p:cNvPr>
          <p:cNvSpPr/>
          <p:nvPr/>
        </p:nvSpPr>
        <p:spPr>
          <a:xfrm>
            <a:off x="5041769" y="4527223"/>
            <a:ext cx="2108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435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 : </a:t>
            </a:r>
            <a:r>
              <a:rPr lang="ko-KR" altLang="en-US" dirty="0"/>
              <a:t>이름 하나를 의미하며 글자수</a:t>
            </a:r>
            <a:r>
              <a:rPr lang="en-US" altLang="ko-KR" dirty="0"/>
              <a:t>, </a:t>
            </a:r>
            <a:r>
              <a:rPr lang="ko-KR" altLang="en-US" dirty="0"/>
              <a:t>글자 등 제한이 없습니다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? : </a:t>
            </a:r>
            <a:r>
              <a:rPr lang="ko-KR" altLang="en-US" dirty="0" err="1"/>
              <a:t>글자하나를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 : </a:t>
            </a:r>
            <a:r>
              <a:rPr lang="ko-KR" altLang="en-US" dirty="0"/>
              <a:t>하위 이름까지 포함하여 글자수</a:t>
            </a:r>
            <a:r>
              <a:rPr lang="en-US" altLang="ko-KR" dirty="0"/>
              <a:t>, </a:t>
            </a:r>
            <a:r>
              <a:rPr lang="ko-KR" altLang="en-US" dirty="0"/>
              <a:t>글자 등 제한이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</a:t>
            </a:r>
            <a:r>
              <a:rPr lang="ko-KR" altLang="en-US" dirty="0"/>
              <a:t>등록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addPathPatterns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&lt;mapping&gt;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Interceptor</a:t>
            </a:r>
            <a:r>
              <a:rPr lang="ko-KR" altLang="en-US" dirty="0"/>
              <a:t>가 가로채 갈 주소를 등록합니다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excludePathPatterns</a:t>
            </a:r>
            <a:r>
              <a:rPr lang="en-US" altLang="ko-KR" dirty="0"/>
              <a:t>, &lt;exclude-mapping&gt; : Interceptor</a:t>
            </a:r>
            <a:r>
              <a:rPr lang="ko-KR" altLang="en-US" dirty="0"/>
              <a:t>가 가로채 가지 않을 주소를 등록합니다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7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1345</TotalTime>
  <Words>275</Words>
  <Application>Microsoft Office PowerPoint</Application>
  <PresentationFormat>와이드스크린</PresentationFormat>
  <Paragraphs>41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다이아몬드 눈금 16x9</vt:lpstr>
      <vt:lpstr>Spring MVC</vt:lpstr>
      <vt:lpstr>Interceptor</vt:lpstr>
      <vt:lpstr>Interceptor</vt:lpstr>
      <vt:lpstr>Interceptor</vt:lpstr>
      <vt:lpstr>Interceptor</vt:lpstr>
      <vt:lpstr>Interceptor 구현</vt:lpstr>
      <vt:lpstr>Interceptor 등록</vt:lpstr>
      <vt:lpstr>pattern</vt:lpstr>
      <vt:lpstr>Pattern 등록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344</cp:revision>
  <dcterms:created xsi:type="dcterms:W3CDTF">2018-05-11T05:26:24Z</dcterms:created>
  <dcterms:modified xsi:type="dcterms:W3CDTF">2020-02-11T06:54:04Z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