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8" r:id="rId3"/>
    <p:sldId id="329" r:id="rId4"/>
    <p:sldId id="330" r:id="rId5"/>
    <p:sldId id="331" r:id="rId6"/>
    <p:sldId id="332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프로그램 실행 중 오류가 발생되면 프로그램 실행이 중단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에서는 이를 방지하기 위해 오류 처리라는 개념을 두었습니다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보통 웹 애플리케이션에서 오류가 발생하면 웹 브라우저에 오류 메시지가 나타나는데 이는 사용자 입장에서 매우 보기 좋지 않습니다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보통 오류 발생시 보여줄 </a:t>
            </a:r>
            <a:r>
              <a:rPr lang="en-US" altLang="ko-KR" dirty="0" err="1"/>
              <a:t>jsp</a:t>
            </a:r>
            <a:r>
              <a:rPr lang="ko-KR" altLang="en-US" dirty="0"/>
              <a:t>를 구성하고 오류 발생 시 이 </a:t>
            </a:r>
            <a:r>
              <a:rPr lang="en-US" altLang="ko-KR" dirty="0" err="1"/>
              <a:t>jsp</a:t>
            </a:r>
            <a:r>
              <a:rPr lang="ko-KR" altLang="en-US" dirty="0"/>
              <a:t>로 응답 결과를 생성하여 브라우저로 전달하게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 </a:t>
            </a:r>
            <a:r>
              <a:rPr lang="ko-KR" altLang="en-US" dirty="0"/>
              <a:t>에서 </a:t>
            </a: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en-US" dirty="0"/>
              <a:t>를 통해 메서드를 정의해 주면 오류 발생 시 이 메서드를 자동으로 호출 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메서드가 반환하는 </a:t>
            </a:r>
            <a:r>
              <a:rPr lang="en-US" altLang="ko-KR" dirty="0"/>
              <a:t>JSP </a:t>
            </a:r>
            <a:r>
              <a:rPr lang="ko-KR" altLang="en-US" dirty="0"/>
              <a:t>정보를 통해 응답결과 화면을 만들고 이 응답결과를 브라우저로 전달하게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 </a:t>
            </a:r>
            <a:r>
              <a:rPr lang="ko-KR" altLang="en-US" dirty="0"/>
              <a:t>사용하는 </a:t>
            </a:r>
            <a:r>
              <a:rPr lang="en-US" altLang="ko-KR" dirty="0"/>
              <a:t>JSP</a:t>
            </a:r>
            <a:r>
              <a:rPr lang="ko-KR" altLang="en-US" dirty="0"/>
              <a:t>를 오류 페이지용으로 만들어주면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11515-4F9E-4125-8F26-0FD6F12A1AC0}"/>
              </a:ext>
            </a:extLst>
          </p:cNvPr>
          <p:cNvSpPr/>
          <p:nvPr/>
        </p:nvSpPr>
        <p:spPr>
          <a:xfrm>
            <a:off x="2527954" y="2651879"/>
            <a:ext cx="7136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"/test1"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test1() {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{10, 20, 30};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"array1 : %d\n"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[10]);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"test1"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exception1()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"error1"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Exception Handler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en-US" dirty="0"/>
              <a:t>는 </a:t>
            </a:r>
            <a:r>
              <a:rPr lang="en-US" altLang="ko-KR" dirty="0"/>
              <a:t>Controller </a:t>
            </a:r>
            <a:r>
              <a:rPr lang="ko-KR" altLang="en-US" dirty="0"/>
              <a:t>마다 만들어 줘야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Controller </a:t>
            </a:r>
            <a:r>
              <a:rPr lang="ko-KR" altLang="en-US" dirty="0"/>
              <a:t>마다 발생 가능한 예외들이 있다면 한번만 정의해서 </a:t>
            </a:r>
            <a:r>
              <a:rPr lang="ko-KR" altLang="en-US" dirty="0" err="1"/>
              <a:t>사용하는것이</a:t>
            </a:r>
            <a:r>
              <a:rPr lang="ko-KR" altLang="en-US" dirty="0"/>
              <a:t> 효율적입니다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Global </a:t>
            </a:r>
            <a:r>
              <a:rPr lang="en-US" altLang="ko-KR" dirty="0" err="1"/>
              <a:t>Excpetion</a:t>
            </a:r>
            <a:r>
              <a:rPr lang="en-US" altLang="ko-KR" dirty="0"/>
              <a:t> Handler</a:t>
            </a:r>
            <a:r>
              <a:rPr lang="ko-KR" altLang="en-US" dirty="0"/>
              <a:t>를 구현하면 </a:t>
            </a:r>
            <a:r>
              <a:rPr lang="en-US" altLang="ko-KR" dirty="0"/>
              <a:t>Controller</a:t>
            </a:r>
            <a:r>
              <a:rPr lang="ko-KR" altLang="en-US" dirty="0"/>
              <a:t>에 정의한 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en-US" dirty="0"/>
              <a:t>중에 해당 오류에 대한 것이 없다면 </a:t>
            </a:r>
            <a:r>
              <a:rPr lang="en-US" altLang="ko-KR" dirty="0"/>
              <a:t>Global Exception Handler</a:t>
            </a:r>
            <a:r>
              <a:rPr lang="ko-KR" altLang="en-US" dirty="0"/>
              <a:t>로 이동하여 예외에 관련된 처리를 해주게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Exception Handler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FD97F4-1B76-4420-A27A-46827DB58AAC}"/>
              </a:ext>
            </a:extLst>
          </p:cNvPr>
          <p:cNvSpPr/>
          <p:nvPr/>
        </p:nvSpPr>
        <p:spPr>
          <a:xfrm>
            <a:off x="2548378" y="2673667"/>
            <a:ext cx="8348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ControllerAdvice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GolobalExceptionHandler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handlerException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"error2"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4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Controller </a:t>
            </a:r>
            <a:r>
              <a:rPr lang="ko-KR" altLang="en-US" dirty="0"/>
              <a:t>내에서 발생되는 오류를 잡아 처리를 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Global Exception Handler</a:t>
            </a:r>
            <a:r>
              <a:rPr lang="ko-KR" altLang="en-US" dirty="0"/>
              <a:t>를 구현해 정의하면 모든 </a:t>
            </a:r>
            <a:r>
              <a:rPr lang="en-US" altLang="ko-KR" dirty="0"/>
              <a:t>Controller</a:t>
            </a:r>
            <a:r>
              <a:rPr lang="ko-KR" altLang="en-US" dirty="0"/>
              <a:t>에서 발생되는 예외를 잡아 처리할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en-US"/>
              <a:t>로 정의한 처리가 우선 적용됩니다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1355</TotalTime>
  <Words>283</Words>
  <Application>Microsoft Office PowerPoint</Application>
  <PresentationFormat>와이드스크린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Spring MVC</vt:lpstr>
      <vt:lpstr>예외처리</vt:lpstr>
      <vt:lpstr>@ExceptionHandler</vt:lpstr>
      <vt:lpstr>@ExceptionHandler</vt:lpstr>
      <vt:lpstr>Global Exception Handler</vt:lpstr>
      <vt:lpstr>Global Exception Handler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353</cp:revision>
  <dcterms:created xsi:type="dcterms:W3CDTF">2018-05-11T05:26:24Z</dcterms:created>
  <dcterms:modified xsi:type="dcterms:W3CDTF">2020-02-12T08:25:16Z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