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28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 오라클 데이터 베이스 설치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데이터 베이스 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베이스 연동 예제를 실습하기 위해 오라클 데이터 베이스를 설치합니다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https://oracle.com</a:t>
            </a:r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오라클 데이터 베이스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1346</TotalTime>
  <Words>34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오라클 데이터 베이스 설치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346</cp:revision>
  <dcterms:created xsi:type="dcterms:W3CDTF">2018-05-11T05:26:24Z</dcterms:created>
  <dcterms:modified xsi:type="dcterms:W3CDTF">2020-02-11T06:56:33Z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