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28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MyBatis</a:t>
            </a:r>
            <a:r>
              <a:rPr lang="en-US" altLang="ko-KR" dirty="0"/>
              <a:t> Java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퀴리</a:t>
            </a:r>
            <a:r>
              <a:rPr lang="ko-KR" altLang="en-US" dirty="0"/>
              <a:t> 실행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필요한 쿼리를 </a:t>
            </a:r>
            <a:r>
              <a:rPr lang="en-US" altLang="ko-KR" dirty="0"/>
              <a:t>Mapper</a:t>
            </a:r>
            <a:r>
              <a:rPr lang="ko-KR" altLang="en-US" dirty="0"/>
              <a:t>를 통해 실행합니다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D91C9-809A-4B3A-B099-526D40FEFF4C}"/>
              </a:ext>
            </a:extLst>
          </p:cNvPr>
          <p:cNvSpPr/>
          <p:nvPr/>
        </p:nvSpPr>
        <p:spPr>
          <a:xfrm>
            <a:off x="4040789" y="324433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mapper1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.insert_data(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dataBean1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0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프로그래밍을 손쉽게 할 수 있도록 제공되는 라이브러리 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언어를 이용하여 데이터 베이스와 연동하는 프로그램을 만들 수 있는 기술을 </a:t>
            </a:r>
            <a:r>
              <a:rPr lang="en-US" altLang="ko-KR" dirty="0"/>
              <a:t>JDBC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JDBC</a:t>
            </a:r>
            <a:r>
              <a:rPr lang="ko-KR" altLang="en-US" dirty="0"/>
              <a:t> 프로그래밍을 보다 쉽게 하기 위해 설계된 라이브러리 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Spring Framework</a:t>
            </a:r>
            <a:r>
              <a:rPr lang="ko-KR" altLang="en-US" dirty="0"/>
              <a:t>에서 이용할 수 있도록 라이브러리를 제공하고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추가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드라이버 </a:t>
            </a:r>
            <a:r>
              <a:rPr lang="en-US" altLang="ko-KR" dirty="0"/>
              <a:t>jar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dbcp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</a:t>
            </a:r>
            <a:r>
              <a:rPr lang="ko-KR" altLang="en-US" dirty="0"/>
              <a:t>파일 작성하기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베이스 접속 정보를 가지고 있는 </a:t>
            </a:r>
            <a:r>
              <a:rPr lang="en-US" altLang="ko-KR" dirty="0"/>
              <a:t>properties </a:t>
            </a:r>
            <a:r>
              <a:rPr lang="ko-KR" altLang="en-US" dirty="0"/>
              <a:t>파일을 작성합니다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33E7B-71FF-47DD-B241-BE676DD4C1BB}"/>
              </a:ext>
            </a:extLst>
          </p:cNvPr>
          <p:cNvSpPr/>
          <p:nvPr/>
        </p:nvSpPr>
        <p:spPr>
          <a:xfrm>
            <a:off x="3048000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database.classname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oracle.jdbc.OracleDriver</a:t>
            </a:r>
            <a:endParaRPr lang="en-US" altLang="ko-K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database.url </a:t>
            </a:r>
            <a:r>
              <a:rPr lang="nn-NO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nn-NO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jdbc:oracle:thin:@localhost:1521:orcl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database.username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latin typeface="Consolas" panose="020B0609020204030204" pitchFamily="49" charset="0"/>
              </a:rPr>
              <a:t>scott</a:t>
            </a:r>
            <a:endParaRPr lang="en-US" altLang="ko-K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database.password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800000"/>
                </a:solidFill>
                <a:latin typeface="Consolas" panose="020B0609020204030204" pitchFamily="49" charset="0"/>
              </a:rPr>
              <a:t>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만들기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Mapper</a:t>
            </a:r>
            <a:r>
              <a:rPr lang="ko-KR" altLang="en-US" dirty="0"/>
              <a:t>는 쿼리문을 작성하는 파일입니다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FFD4BF-10E0-4935-9B3B-1DED6B69C07F}"/>
              </a:ext>
            </a:extLst>
          </p:cNvPr>
          <p:cNvSpPr/>
          <p:nvPr/>
        </p:nvSpPr>
        <p:spPr>
          <a:xfrm>
            <a:off x="1295400" y="2905716"/>
            <a:ext cx="9187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SpringMVCTable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 (data1, data2, data3) values (#{data1}, #{data2}, #{data3})"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insert_data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(DataBean1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dataBean1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nn-NO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@Select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"select data1, data2, data3 from SpringMVCTable"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List&lt;DataBean1&gt;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select_data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9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BasicDataSource</a:t>
            </a:r>
            <a:r>
              <a:rPr lang="en-US" altLang="ko-KR" dirty="0"/>
              <a:t> 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BasicDataSource</a:t>
            </a:r>
            <a:r>
              <a:rPr lang="en-US" altLang="ko-KR" dirty="0"/>
              <a:t> </a:t>
            </a:r>
            <a:r>
              <a:rPr lang="ko-KR" altLang="en-US" dirty="0"/>
              <a:t>는 접속 정보를 관리하는 객체입니다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90BABC-9BDC-4642-9BB5-3D4188BE48CB}"/>
              </a:ext>
            </a:extLst>
          </p:cNvPr>
          <p:cNvSpPr/>
          <p:nvPr/>
        </p:nvSpPr>
        <p:spPr>
          <a:xfrm>
            <a:off x="2388123" y="2770837"/>
            <a:ext cx="69067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.setDriverClassName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database_classname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database_username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database_password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4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en-US" altLang="ko-KR" dirty="0"/>
              <a:t> 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SqlSessionFactory</a:t>
            </a:r>
            <a:r>
              <a:rPr lang="en-US" altLang="ko-KR" dirty="0"/>
              <a:t> </a:t>
            </a:r>
            <a:r>
              <a:rPr lang="ko-KR" altLang="en-US" dirty="0"/>
              <a:t>는 접속</a:t>
            </a:r>
            <a:r>
              <a:rPr lang="en-US" altLang="ko-KR" dirty="0"/>
              <a:t>, </a:t>
            </a:r>
            <a:r>
              <a:rPr lang="ko-KR" altLang="en-US" dirty="0"/>
              <a:t>쿼리 관리 등을 하는 객체입니다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AAD170-EBC5-4B85-AC94-03AA774B5BF9}"/>
              </a:ext>
            </a:extLst>
          </p:cNvPr>
          <p:cNvSpPr/>
          <p:nvPr/>
        </p:nvSpPr>
        <p:spPr>
          <a:xfrm>
            <a:off x="1295400" y="2870537"/>
            <a:ext cx="9601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factory(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SqlSessionFactoryBean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쿼리문을 관리하는 </a:t>
            </a:r>
            <a:r>
              <a:rPr lang="en-US" altLang="ko-KR" dirty="0"/>
              <a:t>Mapper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Mapper</a:t>
            </a:r>
            <a:r>
              <a:rPr lang="ko-KR" altLang="en-US" dirty="0"/>
              <a:t>를 주입 받아 쿼리를 실행하게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60EF4C-B211-4502-9D3D-05C61C410F68}"/>
              </a:ext>
            </a:extLst>
          </p:cNvPr>
          <p:cNvSpPr/>
          <p:nvPr/>
        </p:nvSpPr>
        <p:spPr>
          <a:xfrm>
            <a:off x="1093509" y="3217487"/>
            <a:ext cx="10321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MapperFactoryBean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test_mapper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MapperFactoryBean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MapperFactoryBean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.setSqlSessionFactory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factoryBean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주입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쿼리를 동작 시켜야 하는 곳에서 </a:t>
            </a:r>
            <a:r>
              <a:rPr lang="en-US" altLang="ko-KR" dirty="0"/>
              <a:t>Mapper</a:t>
            </a:r>
            <a:r>
              <a:rPr lang="ko-KR" altLang="en-US" dirty="0"/>
              <a:t>를 주입 받습니다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77490D-EB6C-446E-A75D-96187927CF37}"/>
              </a:ext>
            </a:extLst>
          </p:cNvPr>
          <p:cNvSpPr/>
          <p:nvPr/>
        </p:nvSpPr>
        <p:spPr>
          <a:xfrm>
            <a:off x="4443167" y="3429000"/>
            <a:ext cx="330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MapperInterface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mapper1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0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1364</TotalTime>
  <Words>381</Words>
  <Application>Microsoft Office PowerPoint</Application>
  <PresentationFormat>와이드스크린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다이아몬드 눈금 16x9</vt:lpstr>
      <vt:lpstr>Spring MVC</vt:lpstr>
      <vt:lpstr>MyBatis</vt:lpstr>
      <vt:lpstr>라이브러리 추가</vt:lpstr>
      <vt:lpstr>Properties 파일 작성하기</vt:lpstr>
      <vt:lpstr>Mapper 만들기</vt:lpstr>
      <vt:lpstr>BasicDataSource Bean 정의</vt:lpstr>
      <vt:lpstr>SqlSessionFactory Bean 정의</vt:lpstr>
      <vt:lpstr>Mapper Bean 정의</vt:lpstr>
      <vt:lpstr>Mapper 주입</vt:lpstr>
      <vt:lpstr>퀴리 실행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374</cp:revision>
  <dcterms:created xsi:type="dcterms:W3CDTF">2018-05-11T05:26:24Z</dcterms:created>
  <dcterms:modified xsi:type="dcterms:W3CDTF">2020-02-13T02:52:45Z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