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7" r:id="rId10"/>
    <p:sldId id="335" r:id="rId11"/>
    <p:sldId id="336" r:id="rId12"/>
    <p:sldId id="285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MyBatis</a:t>
            </a:r>
            <a:r>
              <a:rPr lang="en-US" altLang="ko-KR" dirty="0"/>
              <a:t> XML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SqlSessionTemplate</a:t>
            </a:r>
            <a:r>
              <a:rPr lang="ko-KR" altLang="en-US" dirty="0"/>
              <a:t> 주입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쿼리를 동작 시켜야 하는 곳에서 </a:t>
            </a:r>
            <a:r>
              <a:rPr lang="en-US" altLang="ko-KR" dirty="0" err="1"/>
              <a:t>SqlSessionTemplate</a:t>
            </a:r>
            <a:r>
              <a:rPr lang="ko-KR" altLang="en-US" dirty="0"/>
              <a:t>을 주입 받습니다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03E58B-22B7-4143-B7B1-48ED1857682D}"/>
              </a:ext>
            </a:extLst>
          </p:cNvPr>
          <p:cNvSpPr/>
          <p:nvPr/>
        </p:nvSpPr>
        <p:spPr>
          <a:xfrm>
            <a:off x="3613608" y="3429000"/>
            <a:ext cx="4964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Autowired</a:t>
            </a:r>
            <a:endParaRPr lang="en-US" altLang="ko-KR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0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퀴리</a:t>
            </a:r>
            <a:r>
              <a:rPr lang="ko-KR" altLang="en-US" dirty="0"/>
              <a:t> 실행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필요한 쿼리를 </a:t>
            </a:r>
            <a:r>
              <a:rPr lang="en-US" altLang="ko-KR" dirty="0" err="1"/>
              <a:t>SqlSessionTemplate</a:t>
            </a:r>
            <a:r>
              <a:rPr lang="ko-KR" altLang="en-US" dirty="0"/>
              <a:t>을 통해 실행합니다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D89484-B952-4F34-ABAE-56619857FA18}"/>
              </a:ext>
            </a:extLst>
          </p:cNvPr>
          <p:cNvSpPr/>
          <p:nvPr/>
        </p:nvSpPr>
        <p:spPr>
          <a:xfrm>
            <a:off x="2171700" y="351686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sqlSessionTemplate.insert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test_db.insert_data</a:t>
            </a:r>
            <a:r>
              <a:rPr lang="en-US" altLang="ko-KR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u="sng" dirty="0">
                <a:solidFill>
                  <a:srgbClr val="6A3E3E"/>
                </a:solidFill>
                <a:latin typeface="Consolas" panose="020B0609020204030204" pitchFamily="49" charset="0"/>
              </a:rPr>
              <a:t>dataBean1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0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프로그래밍을 손쉽게 할 수 있도록 제공되는 라이브러리 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언어를 이용하여 데이터 베이스와 연동하는 프로그램을 만들 수 있는 기술을 </a:t>
            </a:r>
            <a:r>
              <a:rPr lang="en-US" altLang="ko-KR" dirty="0"/>
              <a:t>JDBC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JDBC</a:t>
            </a:r>
            <a:r>
              <a:rPr lang="ko-KR" altLang="en-US" dirty="0"/>
              <a:t> 프로그래밍을 보다 쉽게 하기 위해 설계된 라이브러리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Spring Framework</a:t>
            </a:r>
            <a:r>
              <a:rPr lang="ko-KR" altLang="en-US" dirty="0"/>
              <a:t>에서 이용할 수 있도록 라이브러리를 제공하고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추가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드라이버 </a:t>
            </a:r>
            <a:r>
              <a:rPr lang="en-US" altLang="ko-KR" dirty="0"/>
              <a:t>jar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dbcp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</a:t>
            </a:r>
            <a:r>
              <a:rPr lang="ko-KR" altLang="en-US" dirty="0"/>
              <a:t>파일 작성하기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베이스 접속 정보를 가지고 있는 </a:t>
            </a:r>
            <a:r>
              <a:rPr lang="en-US" altLang="ko-KR" dirty="0"/>
              <a:t>properties </a:t>
            </a:r>
            <a:r>
              <a:rPr lang="ko-KR" altLang="en-US" dirty="0"/>
              <a:t>파일을 작성합니다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33E7B-71FF-47DD-B241-BE676DD4C1BB}"/>
              </a:ext>
            </a:extLst>
          </p:cNvPr>
          <p:cNvSpPr/>
          <p:nvPr/>
        </p:nvSpPr>
        <p:spPr>
          <a:xfrm>
            <a:off x="304800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database.classname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oracle.jdbc.OracleDriver</a:t>
            </a:r>
            <a:endParaRPr lang="en-US" altLang="ko-K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database.url </a:t>
            </a:r>
            <a:r>
              <a:rPr lang="nn-NO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nn-NO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jdbc:oracle:thin:@localhost:1521:orcl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database.username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scott</a:t>
            </a:r>
            <a:endParaRPr lang="en-US" altLang="ko-K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database.password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Mapper</a:t>
            </a:r>
            <a:r>
              <a:rPr lang="ko-KR" altLang="en-US" dirty="0"/>
              <a:t>는 쿼리문을 작성하는 파일입니다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C46CE6-C480-42EF-A448-D56C79680202}"/>
              </a:ext>
            </a:extLst>
          </p:cNvPr>
          <p:cNvSpPr/>
          <p:nvPr/>
        </p:nvSpPr>
        <p:spPr>
          <a:xfrm>
            <a:off x="1295400" y="2913704"/>
            <a:ext cx="10558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test_db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insert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insert_data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"kr.co.softcampus.beans.DataBean1"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SpringMVCTable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(data1, data2, data3)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values (#{data1}, #{data2}, #{data3})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9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PropertyPlaceholderConfigurer</a:t>
            </a:r>
            <a:r>
              <a:rPr lang="en-US" altLang="ko-KR" dirty="0"/>
              <a:t> 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파일에 작성한 데이터를 </a:t>
            </a:r>
            <a:r>
              <a:rPr lang="en-US" altLang="ko-KR" dirty="0"/>
              <a:t>XML</a:t>
            </a:r>
            <a:r>
              <a:rPr lang="ko-KR" altLang="en-US" dirty="0"/>
              <a:t>에서 사용할 수 있도록 </a:t>
            </a:r>
            <a:r>
              <a:rPr lang="en-US" altLang="ko-KR" dirty="0"/>
              <a:t>Bean</a:t>
            </a:r>
            <a:r>
              <a:rPr lang="ko-KR" altLang="en-US" dirty="0"/>
              <a:t>을 정의합니다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83796-8D3B-47F0-B010-6693E383D4E6}"/>
              </a:ext>
            </a:extLst>
          </p:cNvPr>
          <p:cNvSpPr/>
          <p:nvPr/>
        </p:nvSpPr>
        <p:spPr>
          <a:xfrm>
            <a:off x="1131217" y="3088446"/>
            <a:ext cx="10388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endParaRPr lang="en-US" altLang="ko-KR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"org.springframework.beans.factory.config.PropertyPlaceholderConfigurer"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"location"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/WEB-INF/properties/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database.properties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4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BasicDataSource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접속 정보를 관리하는 객체입니다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62F619-02F3-48FD-ABAF-6DE8844567A2}"/>
              </a:ext>
            </a:extLst>
          </p:cNvPr>
          <p:cNvSpPr/>
          <p:nvPr/>
        </p:nvSpPr>
        <p:spPr>
          <a:xfrm>
            <a:off x="1395167" y="2870537"/>
            <a:ext cx="9690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'org.apache.commons.dbcp2.BasicDataSource'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basic_data_source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database.classname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"${database.url}"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database.username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database.password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SqlSessionFactoryBean</a:t>
            </a:r>
            <a:r>
              <a:rPr lang="ko-KR" altLang="en-US" dirty="0"/>
              <a:t> </a:t>
            </a:r>
            <a:r>
              <a:rPr lang="en-US" altLang="ko-KR" dirty="0"/>
              <a:t>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베이스 접속 정보와 </a:t>
            </a:r>
            <a:r>
              <a:rPr lang="en-US" altLang="ko-KR" dirty="0"/>
              <a:t>mapper </a:t>
            </a:r>
            <a:r>
              <a:rPr lang="ko-KR" altLang="en-US" dirty="0"/>
              <a:t>파일을 관리하는 </a:t>
            </a:r>
            <a:r>
              <a:rPr lang="en-US" altLang="ko-KR" dirty="0"/>
              <a:t>Bean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590D6E-A2D3-44B8-81B3-7116DE75DDC4}"/>
              </a:ext>
            </a:extLst>
          </p:cNvPr>
          <p:cNvSpPr/>
          <p:nvPr/>
        </p:nvSpPr>
        <p:spPr>
          <a:xfrm>
            <a:off x="911257" y="3429000"/>
            <a:ext cx="10369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org.mybatis.spring.SqlSessionFactoryBean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basic_data_source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mapperLocations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"/WEB-INF/mapper/*.xml"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SqlSessionTemplate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쿼리문을 전달하는 </a:t>
            </a:r>
            <a:r>
              <a:rPr lang="en-US" altLang="ko-KR" dirty="0"/>
              <a:t>Bean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Bean</a:t>
            </a:r>
            <a:r>
              <a:rPr lang="ko-KR" altLang="en-US" dirty="0"/>
              <a:t>을 주입 받아 필요한 쿼리를 실행하게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0A236F-93CC-4568-90D1-554F8DEFD44B}"/>
              </a:ext>
            </a:extLst>
          </p:cNvPr>
          <p:cNvSpPr/>
          <p:nvPr/>
        </p:nvSpPr>
        <p:spPr>
          <a:xfrm>
            <a:off x="842520" y="3429000"/>
            <a:ext cx="10506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sqlSessionTemplate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org.mybatis.spring.SqlSessionTemplate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beans:constructor-arg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1372</TotalTime>
  <Words>511</Words>
  <Application>Microsoft Office PowerPoint</Application>
  <PresentationFormat>와이드스크린</PresentationFormat>
  <Paragraphs>66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다이아몬드 눈금 16x9</vt:lpstr>
      <vt:lpstr>Spring MVC</vt:lpstr>
      <vt:lpstr>MyBatis</vt:lpstr>
      <vt:lpstr>라이브러리 추가</vt:lpstr>
      <vt:lpstr>Properties 파일 작성하기</vt:lpstr>
      <vt:lpstr>Mapper 만들기</vt:lpstr>
      <vt:lpstr>PropertyPlaceholderConfigurer Bean 정의</vt:lpstr>
      <vt:lpstr>BasicDataSource Bean 정의</vt:lpstr>
      <vt:lpstr>SqlSessionFactoryBean Bean 정의</vt:lpstr>
      <vt:lpstr>SqlSessionTemplate 정의</vt:lpstr>
      <vt:lpstr>SqlSessionTemplate 주입</vt:lpstr>
      <vt:lpstr>퀴리 실행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384</cp:revision>
  <dcterms:created xsi:type="dcterms:W3CDTF">2018-05-11T05:26:24Z</dcterms:created>
  <dcterms:modified xsi:type="dcterms:W3CDTF">2020-02-13T03:20:52Z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