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28" r:id="rId3"/>
    <p:sldId id="329" r:id="rId4"/>
    <p:sldId id="331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RestController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기본 웹 애플리케이션은 응답 결과를 브라우저가 사용하는 코드인 </a:t>
            </a:r>
            <a:r>
              <a:rPr lang="en-US" altLang="ko-KR" dirty="0"/>
              <a:t>HTML, CSS, JavaScript</a:t>
            </a:r>
            <a:r>
              <a:rPr lang="ko-KR" altLang="en-US" dirty="0"/>
              <a:t>로 생성하여 전달합니다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데이터들은 브라우저가 화면을 구성하고 꾸미며 기능 수행을 위한 코드들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서버는 응답결과를 데이터만으로 구성하여 클라이언트로 전달하는 서버를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서버는 웹</a:t>
            </a:r>
            <a:r>
              <a:rPr lang="en-US" altLang="ko-KR" dirty="0"/>
              <a:t>, </a:t>
            </a:r>
            <a:r>
              <a:rPr lang="ko-KR" altLang="en-US" dirty="0"/>
              <a:t>모바일 </a:t>
            </a:r>
            <a:r>
              <a:rPr lang="en-US" altLang="ko-KR" dirty="0"/>
              <a:t>PC </a:t>
            </a:r>
            <a:r>
              <a:rPr lang="ko-KR" altLang="en-US" dirty="0"/>
              <a:t>등 다양한 플랫폼으로 데이터를 전달할 때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에서 </a:t>
            </a:r>
            <a:r>
              <a:rPr lang="en-US" altLang="ko-KR" dirty="0"/>
              <a:t>Controller</a:t>
            </a:r>
            <a:r>
              <a:rPr lang="ko-KR" altLang="en-US" dirty="0"/>
              <a:t>를 구성할 때 </a:t>
            </a:r>
            <a:r>
              <a:rPr lang="en-US" altLang="ko-KR" dirty="0"/>
              <a:t>@Controller</a:t>
            </a:r>
            <a:r>
              <a:rPr lang="ko-KR" altLang="en-US" dirty="0"/>
              <a:t>를 사용하면 </a:t>
            </a:r>
            <a:r>
              <a:rPr lang="en-US" altLang="ko-KR" dirty="0"/>
              <a:t>return </a:t>
            </a:r>
            <a:r>
              <a:rPr lang="ko-KR" altLang="en-US" dirty="0"/>
              <a:t>하는 값은 사용할 </a:t>
            </a:r>
            <a:r>
              <a:rPr lang="en-US" altLang="ko-KR" dirty="0"/>
              <a:t>JSP</a:t>
            </a:r>
            <a:r>
              <a:rPr lang="ko-KR" altLang="en-US" dirty="0"/>
              <a:t>를 지정하게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통해 </a:t>
            </a:r>
            <a:r>
              <a:rPr lang="en-US" altLang="ko-KR" dirty="0"/>
              <a:t>return</a:t>
            </a:r>
            <a:r>
              <a:rPr lang="ko-KR" altLang="en-US" dirty="0"/>
              <a:t>하게 되면 그 값 자체를 브라우저로 전달하는 응답결과로 생성해서 보냅니다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Jackson data bind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자바의 객체나 리스트 등을 </a:t>
            </a:r>
            <a:r>
              <a:rPr lang="en-US" altLang="ko-KR" dirty="0"/>
              <a:t>JSON </a:t>
            </a:r>
            <a:r>
              <a:rPr lang="ko-KR" altLang="en-US" dirty="0"/>
              <a:t>문서로 구성하기 위한 라이브러리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는 </a:t>
            </a:r>
            <a:r>
              <a:rPr lang="en-US" altLang="ko-KR" dirty="0"/>
              <a:t>Restful API </a:t>
            </a:r>
            <a:r>
              <a:rPr lang="ko-KR" altLang="en-US" dirty="0"/>
              <a:t>구성을 위해 사용하는 </a:t>
            </a:r>
            <a:r>
              <a:rPr lang="en-US" altLang="ko-KR" dirty="0"/>
              <a:t>Controller </a:t>
            </a:r>
            <a:r>
              <a:rPr lang="ko-KR" altLang="en-US" dirty="0"/>
              <a:t>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1360</TotalTime>
  <Words>125</Words>
  <Application>Microsoft Office PowerPoint</Application>
  <PresentationFormat>와이드스크린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Spring MVC</vt:lpstr>
      <vt:lpstr>Restful API</vt:lpstr>
      <vt:lpstr>@RestController</vt:lpstr>
      <vt:lpstr>Jackson data bind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357</cp:revision>
  <dcterms:created xsi:type="dcterms:W3CDTF">2018-05-11T05:26:24Z</dcterms:created>
  <dcterms:modified xsi:type="dcterms:W3CDTF">2020-02-25T06:37:38Z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