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83" r:id="rId3"/>
    <p:sldId id="282" r:id="rId4"/>
    <p:sldId id="285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69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Tomcat</a:t>
            </a:r>
            <a:r>
              <a:rPr lang="ko-KR" altLang="en-US" dirty="0"/>
              <a:t> 설치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Apach</a:t>
            </a:r>
            <a:r>
              <a:rPr lang="en-US" altLang="ko-KR" dirty="0"/>
              <a:t> Tomcat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https://</a:t>
            </a:r>
            <a:r>
              <a:rPr lang="en-US" altLang="ko-KR" dirty="0" err="1"/>
              <a:t>tomcat.apache.org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F8645-E2CB-6049-9345-F1FBEE07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388" y="2561946"/>
            <a:ext cx="5686265" cy="35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다운 받은 압축 파일을 풀고 원하는 위치에 옮겨줍니다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Apache Tomcat </a:t>
            </a:r>
            <a:r>
              <a:rPr lang="ko-KR" altLang="en-US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212</TotalTime>
  <Words>31</Words>
  <Application>Microsoft Office PowerPoint</Application>
  <PresentationFormat>와이드스크린</PresentationFormat>
  <Paragraphs>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MVC</vt:lpstr>
      <vt:lpstr>Apach Tomcat</vt:lpstr>
      <vt:lpstr>Apache Tomcat 설치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102</cp:revision>
  <dcterms:created xsi:type="dcterms:W3CDTF">2018-05-11T05:26:24Z</dcterms:created>
  <dcterms:modified xsi:type="dcterms:W3CDTF">2019-12-09T01:08:30Z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