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28" r:id="rId3"/>
    <p:sldId id="329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미니 프로젝트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지금까지 배운 내용을 종합하여 미니프로젝트를 진행합니다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회원관리</a:t>
            </a:r>
            <a:r>
              <a:rPr lang="en-US" altLang="ko-KR" dirty="0"/>
              <a:t>, </a:t>
            </a:r>
            <a:r>
              <a:rPr lang="ko-KR" altLang="en-US" dirty="0"/>
              <a:t>로그인 등 회원에 관련된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게시글 작성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수정 등 게시판 관련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범위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셋팅은 </a:t>
            </a:r>
            <a:r>
              <a:rPr lang="en-US" altLang="ko-KR" dirty="0"/>
              <a:t>Java </a:t>
            </a:r>
            <a:r>
              <a:rPr lang="ko-KR" altLang="en-US" dirty="0"/>
              <a:t>프로젝트로 진행</a:t>
            </a:r>
            <a:r>
              <a:rPr lang="en-US" altLang="ko-KR" dirty="0"/>
              <a:t>(</a:t>
            </a:r>
            <a:r>
              <a:rPr lang="ko-KR" altLang="en-US" dirty="0"/>
              <a:t>각 과정별 코드는 </a:t>
            </a:r>
            <a:r>
              <a:rPr lang="en-US" altLang="ko-KR" dirty="0"/>
              <a:t>XML </a:t>
            </a:r>
            <a:r>
              <a:rPr lang="ko-KR" altLang="en-US" dirty="0"/>
              <a:t>프로젝트도 제공</a:t>
            </a:r>
            <a:r>
              <a:rPr lang="en-US" altLang="ko-KR" dirty="0"/>
              <a:t>)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데이터베이스 연동은 </a:t>
            </a:r>
            <a:r>
              <a:rPr lang="en-US" altLang="ko-KR" dirty="0" err="1"/>
              <a:t>MyBatis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미니 프로젝트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1362</TotalTime>
  <Words>58</Words>
  <Application>Microsoft Office PowerPoint</Application>
  <PresentationFormat>와이드스크린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미니 프로젝트</vt:lpstr>
      <vt:lpstr>적용 범위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359</cp:revision>
  <dcterms:created xsi:type="dcterms:W3CDTF">2018-05-11T05:26:24Z</dcterms:created>
  <dcterms:modified xsi:type="dcterms:W3CDTF">2020-02-25T06:43:00Z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