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28" r:id="rId3"/>
    <p:sldId id="329" r:id="rId4"/>
    <p:sldId id="330" r:id="rId5"/>
    <p:sldId id="331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821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2월 25일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2월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2월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2월 25일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MVC </a:t>
            </a:r>
            <a:r>
              <a:rPr lang="ko-KR" altLang="en-US" dirty="0"/>
              <a:t>프로젝트 구조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MVC</a:t>
            </a:r>
            <a:r>
              <a:rPr lang="ko-KR" altLang="en-US" dirty="0"/>
              <a:t>는 </a:t>
            </a:r>
            <a:r>
              <a:rPr lang="en-US" altLang="ko-KR" dirty="0"/>
              <a:t>Model, View, Controller</a:t>
            </a:r>
            <a:r>
              <a:rPr lang="ko-KR" altLang="en-US" dirty="0"/>
              <a:t>의 약자입니다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현재 가장 많이 사용하는 개발 패턴으로 서비스를 위한 각 부분을 분리해 만들고 이를 통해 개발 및 유지 보수의 효율성을 높이는 것이 목적입니다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Model : </a:t>
            </a:r>
            <a:r>
              <a:rPr lang="ko-KR" altLang="en-US" dirty="0"/>
              <a:t>데이터를 관리하는 부분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View : </a:t>
            </a:r>
            <a:r>
              <a:rPr lang="ko-KR" altLang="en-US" dirty="0"/>
              <a:t>눈에 보이는 부분을 구성하는 부분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Controller : </a:t>
            </a:r>
            <a:r>
              <a:rPr lang="ko-KR" altLang="en-US" dirty="0"/>
              <a:t>요청에 따른 코드 흐름을 제어하는 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4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프로젝트 구조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D9F2EE-DA0A-4A6E-91FE-9EC888A9B2C7}"/>
              </a:ext>
            </a:extLst>
          </p:cNvPr>
          <p:cNvSpPr/>
          <p:nvPr/>
        </p:nvSpPr>
        <p:spPr>
          <a:xfrm>
            <a:off x="1489435" y="2507530"/>
            <a:ext cx="2300140" cy="11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56951F-5CE3-4815-8023-B5C7C86463A2}"/>
              </a:ext>
            </a:extLst>
          </p:cNvPr>
          <p:cNvSpPr/>
          <p:nvPr/>
        </p:nvSpPr>
        <p:spPr>
          <a:xfrm>
            <a:off x="4856375" y="2507530"/>
            <a:ext cx="2300140" cy="11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8EAFA9-4F62-488D-BDD7-BD22561A0491}"/>
              </a:ext>
            </a:extLst>
          </p:cNvPr>
          <p:cNvSpPr/>
          <p:nvPr/>
        </p:nvSpPr>
        <p:spPr>
          <a:xfrm>
            <a:off x="8223315" y="2507529"/>
            <a:ext cx="2300140" cy="11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0D5CD7-3524-4043-974A-11B506FAA502}"/>
              </a:ext>
            </a:extLst>
          </p:cNvPr>
          <p:cNvSpPr/>
          <p:nvPr/>
        </p:nvSpPr>
        <p:spPr>
          <a:xfrm>
            <a:off x="8223315" y="4235160"/>
            <a:ext cx="2300140" cy="11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F02A22-C342-460F-B65F-AADE02FB5C42}"/>
              </a:ext>
            </a:extLst>
          </p:cNvPr>
          <p:cNvCxnSpPr>
            <a:cxnSpLocks/>
          </p:cNvCxnSpPr>
          <p:nvPr/>
        </p:nvCxnSpPr>
        <p:spPr>
          <a:xfrm>
            <a:off x="3789575" y="2925619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9642EF3-228A-4DAD-B6A4-FBBCFDB5F668}"/>
              </a:ext>
            </a:extLst>
          </p:cNvPr>
          <p:cNvCxnSpPr>
            <a:cxnSpLocks/>
          </p:cNvCxnSpPr>
          <p:nvPr/>
        </p:nvCxnSpPr>
        <p:spPr>
          <a:xfrm>
            <a:off x="7156515" y="2925619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D520D3-76A6-448F-9F02-6EFC5EA9D8EB}"/>
              </a:ext>
            </a:extLst>
          </p:cNvPr>
          <p:cNvCxnSpPr>
            <a:cxnSpLocks/>
          </p:cNvCxnSpPr>
          <p:nvPr/>
        </p:nvCxnSpPr>
        <p:spPr>
          <a:xfrm>
            <a:off x="9062300" y="3649914"/>
            <a:ext cx="0" cy="5852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490203-0ABD-480A-88DF-A8614DD1415F}"/>
              </a:ext>
            </a:extLst>
          </p:cNvPr>
          <p:cNvCxnSpPr>
            <a:cxnSpLocks/>
          </p:cNvCxnSpPr>
          <p:nvPr/>
        </p:nvCxnSpPr>
        <p:spPr>
          <a:xfrm flipV="1">
            <a:off x="9750457" y="3649915"/>
            <a:ext cx="1" cy="5852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1AA1AA-9928-4E4D-BCE0-A8911C833515}"/>
              </a:ext>
            </a:extLst>
          </p:cNvPr>
          <p:cNvCxnSpPr>
            <a:cxnSpLocks/>
          </p:cNvCxnSpPr>
          <p:nvPr/>
        </p:nvCxnSpPr>
        <p:spPr>
          <a:xfrm flipH="1">
            <a:off x="7156515" y="3280528"/>
            <a:ext cx="10668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4B2FDC-7806-4309-94FC-4F18CFB4AF71}"/>
              </a:ext>
            </a:extLst>
          </p:cNvPr>
          <p:cNvCxnSpPr>
            <a:cxnSpLocks/>
          </p:cNvCxnSpPr>
          <p:nvPr/>
        </p:nvCxnSpPr>
        <p:spPr>
          <a:xfrm flipH="1">
            <a:off x="3789575" y="3256739"/>
            <a:ext cx="10668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@Bean : </a:t>
            </a:r>
            <a:r>
              <a:rPr lang="ko-KR" altLang="en-US" dirty="0"/>
              <a:t>메서드를 통해 반환하는 객체를 </a:t>
            </a:r>
            <a:r>
              <a:rPr lang="en-US" altLang="ko-KR" dirty="0"/>
              <a:t>Bean</a:t>
            </a:r>
            <a:r>
              <a:rPr lang="ko-KR" altLang="en-US" dirty="0"/>
              <a:t>으로 등록합니다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@Component : </a:t>
            </a:r>
            <a:r>
              <a:rPr lang="ko-KR" altLang="en-US" dirty="0"/>
              <a:t>개발자가 만든 클래스의 객체를 생성하여 </a:t>
            </a:r>
            <a:r>
              <a:rPr lang="en-US" altLang="ko-KR" dirty="0"/>
              <a:t>Bean</a:t>
            </a:r>
            <a:r>
              <a:rPr lang="ko-KR" altLang="en-US" dirty="0"/>
              <a:t>으로 등록합니다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@Controller : Component</a:t>
            </a:r>
            <a:r>
              <a:rPr lang="ko-KR" altLang="en-US" dirty="0"/>
              <a:t>의 일종으로 사용자 요청에 따라 자동으로 호출되는 메서드를 가지고 있는 </a:t>
            </a:r>
            <a:r>
              <a:rPr lang="en-US" altLang="ko-KR" dirty="0"/>
              <a:t>Bean</a:t>
            </a:r>
            <a:r>
              <a:rPr lang="ko-KR" altLang="en-US" dirty="0"/>
              <a:t>을 등록합니다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en-US" altLang="ko-KR" dirty="0"/>
              <a:t> : Component</a:t>
            </a:r>
            <a:r>
              <a:rPr lang="ko-KR" altLang="en-US" dirty="0"/>
              <a:t>의 일종으로 사용자 요청에 따라 자동으로 호출되는 메서드를 가지고 있는 </a:t>
            </a:r>
            <a:r>
              <a:rPr lang="en-US" altLang="ko-KR" dirty="0" err="1"/>
              <a:t>Beand</a:t>
            </a:r>
            <a:r>
              <a:rPr lang="ko-KR" altLang="en-US" dirty="0"/>
              <a:t>을 등록합니다</a:t>
            </a:r>
            <a:r>
              <a:rPr lang="en-US" altLang="ko-KR" dirty="0"/>
              <a:t>. Restful API </a:t>
            </a:r>
            <a:r>
              <a:rPr lang="ko-KR" altLang="en-US" dirty="0"/>
              <a:t>서버 구성 시 사용합니다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58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Bean </a:t>
            </a:r>
            <a:r>
              <a:rPr lang="ko-KR" altLang="en-US" dirty="0"/>
              <a:t>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ControllerAdvice</a:t>
            </a:r>
            <a:r>
              <a:rPr lang="en-US" altLang="ko-KR" dirty="0"/>
              <a:t> : </a:t>
            </a:r>
            <a:r>
              <a:rPr lang="ko-KR" altLang="en-US" dirty="0"/>
              <a:t>예외가 발생했을 때 사용할 </a:t>
            </a:r>
            <a:r>
              <a:rPr lang="en-US" altLang="ko-KR" dirty="0"/>
              <a:t>Global Exception Handler</a:t>
            </a:r>
            <a:r>
              <a:rPr lang="ko-KR" altLang="en-US" dirty="0"/>
              <a:t>로 사용할 </a:t>
            </a:r>
            <a:r>
              <a:rPr lang="en-US" altLang="ko-KR" dirty="0"/>
              <a:t>Bean</a:t>
            </a:r>
            <a:r>
              <a:rPr lang="ko-KR" altLang="en-US" dirty="0"/>
              <a:t>을 등록합니다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@Service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에서 호출하는 메서드를 가지고 있는 </a:t>
            </a:r>
            <a:r>
              <a:rPr lang="en-US" altLang="ko-KR" dirty="0"/>
              <a:t>Bean</a:t>
            </a:r>
            <a:r>
              <a:rPr lang="ko-KR" altLang="en-US" dirty="0"/>
              <a:t>을 정의합니다</a:t>
            </a:r>
            <a:r>
              <a:rPr lang="en-US" altLang="ko-KR" dirty="0"/>
              <a:t>. @Component</a:t>
            </a:r>
            <a:r>
              <a:rPr lang="ko-KR" altLang="en-US" dirty="0"/>
              <a:t>로 정의한 </a:t>
            </a:r>
            <a:r>
              <a:rPr lang="en-US" altLang="ko-KR" dirty="0"/>
              <a:t>Bean</a:t>
            </a:r>
            <a:r>
              <a:rPr lang="ko-KR" altLang="en-US" dirty="0"/>
              <a:t>과 차이는 없습니다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@Repository : @Service</a:t>
            </a:r>
            <a:r>
              <a:rPr lang="ko-KR" altLang="en-US" dirty="0"/>
              <a:t>로 정의한 </a:t>
            </a:r>
            <a:r>
              <a:rPr lang="en-US" altLang="ko-KR" dirty="0"/>
              <a:t>Bean</a:t>
            </a:r>
            <a:r>
              <a:rPr lang="ko-KR" altLang="en-US" dirty="0"/>
              <a:t>에서 호출하는 메서드를 가지고 있는 </a:t>
            </a:r>
            <a:r>
              <a:rPr lang="en-US" altLang="ko-KR" dirty="0"/>
              <a:t>Bean</a:t>
            </a:r>
            <a:r>
              <a:rPr lang="ko-KR" altLang="en-US" dirty="0"/>
              <a:t>을 정의합니다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/>
              <a:t>Bean</a:t>
            </a:r>
            <a:r>
              <a:rPr lang="ko-KR" altLang="en-US" dirty="0"/>
              <a:t>은 데이터베이스와 관련된 작업을 구현합니다</a:t>
            </a:r>
            <a:r>
              <a:rPr lang="en-US" altLang="ko-KR" dirty="0"/>
              <a:t>. @Component</a:t>
            </a:r>
            <a:r>
              <a:rPr lang="ko-KR" altLang="en-US" dirty="0"/>
              <a:t>로 정의한 </a:t>
            </a:r>
            <a:r>
              <a:rPr lang="en-US" altLang="ko-KR" dirty="0"/>
              <a:t>Bean</a:t>
            </a:r>
            <a:r>
              <a:rPr lang="ko-KR" altLang="en-US" dirty="0"/>
              <a:t>과 차이가 없습니다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6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Spring</a:t>
            </a:r>
            <a:r>
              <a:rPr lang="ko-KR" altLang="en-US" dirty="0"/>
              <a:t> </a:t>
            </a:r>
            <a:r>
              <a:rPr lang="en-US" altLang="ko-KR" dirty="0"/>
              <a:t>MVC</a:t>
            </a:r>
            <a:r>
              <a:rPr lang="ko-KR" altLang="en-US"/>
              <a:t> 프로젝트의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1373</TotalTime>
  <Words>214</Words>
  <Application>Microsoft Office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다이아몬드 눈금 16x9</vt:lpstr>
      <vt:lpstr>Spring MVC</vt:lpstr>
      <vt:lpstr>MVC</vt:lpstr>
      <vt:lpstr>MVC 프로젝트 구조</vt:lpstr>
      <vt:lpstr>Bean 정의</vt:lpstr>
      <vt:lpstr>Bean 정의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364</cp:revision>
  <dcterms:created xsi:type="dcterms:W3CDTF">2018-05-11T05:26:24Z</dcterms:created>
  <dcterms:modified xsi:type="dcterms:W3CDTF">2020-02-25T14:04:54Z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