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2"/>
    <p:sldId id="328" r:id="rId3"/>
    <p:sldId id="285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C1B263-1933-4D98-A31F-7035B81F64AE}" v="1" dt="2020-02-26T05:07:43.47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327" autoAdjust="0"/>
  </p:normalViewPr>
  <p:slideViewPr>
    <p:cSldViewPr snapToGrid="0">
      <p:cViewPr varScale="1">
        <p:scale>
          <a:sx n="61" d="100"/>
          <a:sy n="61" d="100"/>
        </p:scale>
        <p:origin x="936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C3CE117E-4B14-4F0B-B6A2-C5AF4D671B1D}"/>
    <pc:docChg chg="modSld">
      <pc:chgData name="1" userId="401cdcfe-361b-4883-88e5-953ea413cfd6" providerId="ADAL" clId="{C3CE117E-4B14-4F0B-B6A2-C5AF4D671B1D}" dt="2020-02-26T15:10:30.516" v="18" actId="20577"/>
      <pc:docMkLst>
        <pc:docMk/>
      </pc:docMkLst>
      <pc:sldChg chg="modSp mod">
        <pc:chgData name="1" userId="401cdcfe-361b-4883-88e5-953ea413cfd6" providerId="ADAL" clId="{C3CE117E-4B14-4F0B-B6A2-C5AF4D671B1D}" dt="2020-02-26T15:10:30.516" v="18" actId="20577"/>
        <pc:sldMkLst>
          <pc:docMk/>
          <pc:sldMk cId="3406413144" sldId="328"/>
        </pc:sldMkLst>
        <pc:spChg chg="mod">
          <ac:chgData name="1" userId="401cdcfe-361b-4883-88e5-953ea413cfd6" providerId="ADAL" clId="{C3CE117E-4B14-4F0B-B6A2-C5AF4D671B1D}" dt="2020-02-26T15:10:30.516" v="18" actId="20577"/>
          <ac:spMkLst>
            <pc:docMk/>
            <pc:sldMk cId="3406413144" sldId="328"/>
            <ac:spMk id="5" creationId="{E4F88CB0-FE40-F941-AC36-89BBB57DE8CF}"/>
          </ac:spMkLst>
        </pc:spChg>
      </pc:sldChg>
    </pc:docChg>
  </pc:docChgLst>
  <pc:docChgLst>
    <pc:chgData name="1" userId="401cdcfe-361b-4883-88e5-953ea413cfd6" providerId="ADAL" clId="{79C1B263-1933-4D98-A31F-7035B81F64AE}"/>
    <pc:docChg chg="modSld">
      <pc:chgData name="1" userId="401cdcfe-361b-4883-88e5-953ea413cfd6" providerId="ADAL" clId="{79C1B263-1933-4D98-A31F-7035B81F64AE}" dt="2020-02-26T05:07:43.474" v="0"/>
      <pc:docMkLst>
        <pc:docMk/>
      </pc:docMkLst>
      <pc:sldChg chg="modSp">
        <pc:chgData name="1" userId="401cdcfe-361b-4883-88e5-953ea413cfd6" providerId="ADAL" clId="{79C1B263-1933-4D98-A31F-7035B81F64AE}" dt="2020-02-26T05:07:43.474" v="0"/>
        <pc:sldMkLst>
          <pc:docMk/>
          <pc:sldMk cId="106904919" sldId="261"/>
        </pc:sldMkLst>
        <pc:spChg chg="mod">
          <ac:chgData name="1" userId="401cdcfe-361b-4883-88e5-953ea413cfd6" providerId="ADAL" clId="{79C1B263-1933-4D98-A31F-7035B81F64AE}" dt="2020-02-26T05:07:43.474" v="0"/>
          <ac:spMkLst>
            <pc:docMk/>
            <pc:sldMk cId="106904919" sldId="261"/>
            <ac:spMk id="3" creationId="{00000000-0000-0000-0000-000000000000}"/>
          </ac:spMkLst>
        </pc:spChg>
      </pc:sldChg>
    </pc:docChg>
  </pc:docChgLst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2월 27일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2월 27일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2월 27일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2월 27일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2월 27일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2월 27일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2월 27일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2월 27일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2월 27일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2월 27일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2월 27일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ko-KR" altLang="en-US" dirty="0"/>
              <a:t>기본 구조 설정하기</a:t>
            </a:r>
            <a:endParaRPr lang="en-US" altLang="ko-KR" dirty="0"/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 과정에서 </a:t>
            </a:r>
            <a:r>
              <a:rPr lang="ko-KR" altLang="en-US" dirty="0" err="1"/>
              <a:t>할일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프로젝트 기본 구조 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HTML</a:t>
            </a:r>
            <a:r>
              <a:rPr lang="ko-KR" altLang="en-US" dirty="0"/>
              <a:t>로 되어 있는 코드들을 </a:t>
            </a:r>
            <a:r>
              <a:rPr lang="en-US" altLang="ko-KR" dirty="0"/>
              <a:t>JSP</a:t>
            </a:r>
            <a:r>
              <a:rPr lang="ko-KR" altLang="en-US" dirty="0"/>
              <a:t>로 작성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상단 메뉴 클릭 시 나타날 페이지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641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기본 구조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1374</TotalTime>
  <Words>32</Words>
  <Application>Microsoft Office PowerPoint</Application>
  <PresentationFormat>와이드스크린</PresentationFormat>
  <Paragraphs>9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다이아몬드 눈금 16x9</vt:lpstr>
      <vt:lpstr>Spring MVC</vt:lpstr>
      <vt:lpstr>본 과정에서 할일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368</cp:revision>
  <dcterms:created xsi:type="dcterms:W3CDTF">2018-05-11T05:26:24Z</dcterms:created>
  <dcterms:modified xsi:type="dcterms:W3CDTF">2020-02-26T15:11:51Z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