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28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26일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26일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26일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26일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26일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26일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26일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26일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나머지 링크 처리하기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</a:t>
            </a:r>
            <a:r>
              <a:rPr lang="ko-KR" altLang="en-US" dirty="0" err="1"/>
              <a:t>할일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상단 메뉴가 아닌 다른 부분의 링크를 처리합니다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64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상단 </a:t>
            </a:r>
            <a:r>
              <a:rPr lang="ko-KR" altLang="en-US"/>
              <a:t>메뉴 외의 링크 </a:t>
            </a:r>
            <a:r>
              <a:rPr lang="ko-KR" altLang="en-US" dirty="0"/>
              <a:t>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1374</TotalTime>
  <Words>23</Words>
  <Application>Microsoft Office PowerPoint</Application>
  <PresentationFormat>와이드스크린</PresentationFormat>
  <Paragraphs>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할일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367</cp:revision>
  <dcterms:created xsi:type="dcterms:W3CDTF">2018-05-11T05:26:24Z</dcterms:created>
  <dcterms:modified xsi:type="dcterms:W3CDTF">2020-02-26T05:07:23Z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