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31" r:id="rId3"/>
    <p:sldId id="328" r:id="rId4"/>
    <p:sldId id="329" r:id="rId5"/>
    <p:sldId id="330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베이스 테이블 만들기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 만들기</a:t>
            </a:r>
            <a:endParaRPr lang="en-US" altLang="ko-KR" dirty="0"/>
          </a:p>
          <a:p>
            <a:r>
              <a:rPr lang="ko-KR" altLang="en-US" dirty="0"/>
              <a:t>테이블 구조와 동일한 </a:t>
            </a:r>
            <a:r>
              <a:rPr lang="en-US" altLang="ko-KR" dirty="0"/>
              <a:t>Bean </a:t>
            </a:r>
            <a:r>
              <a:rPr lang="ko-KR" altLang="en-US" dirty="0"/>
              <a:t>클래스 정의하기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정보 테이블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C9BE811-58C2-4160-820A-D53CE9EAB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040462"/>
              </p:ext>
            </p:extLst>
          </p:nvPr>
        </p:nvGraphicFramePr>
        <p:xfrm>
          <a:off x="3009900" y="2204615"/>
          <a:ext cx="6172200" cy="8839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713679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5670726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416930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3604793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2591263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0092876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게시판 정보 테이블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board_info_table)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01937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39832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게시판 번호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board_info_idx)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83939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게시판 이름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board_info_name)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varchar2(500)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760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 테이블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C15A8D2-63DD-4D16-AB41-3FE048159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38677"/>
              </p:ext>
            </p:extLst>
          </p:nvPr>
        </p:nvGraphicFramePr>
        <p:xfrm>
          <a:off x="3092450" y="2064391"/>
          <a:ext cx="6007100" cy="15697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3324394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302908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952134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1813907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2340674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8545401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정보 테이블</a:t>
                      </a:r>
                      <a:r>
                        <a:rPr lang="en-US" altLang="ko-KR" sz="1100" u="none" strike="noStrike">
                          <a:effectLst/>
                        </a:rPr>
                        <a:t>(user_table)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007558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1715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번호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user_idx)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7606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이름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user_name)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85408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아이디</a:t>
                      </a:r>
                      <a:r>
                        <a:rPr lang="en-US" altLang="ko-KR" sz="1100" u="none" strike="noStrike">
                          <a:effectLst/>
                        </a:rPr>
                        <a:t>(user_id)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99532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비밀번호</a:t>
                      </a:r>
                      <a:r>
                        <a:rPr lang="en-US" altLang="ko-KR" sz="1100" u="none" strike="noStrike">
                          <a:effectLst/>
                        </a:rPr>
                        <a:t>(user_pw)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211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테이블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CEF5DA4-E0AE-44C0-9FEB-42CD70B4E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048111"/>
              </p:ext>
            </p:extLst>
          </p:nvPr>
        </p:nvGraphicFramePr>
        <p:xfrm>
          <a:off x="1891383" y="2434590"/>
          <a:ext cx="7975600" cy="19888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19214345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5354546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039869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7324054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831345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9425831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테이블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content_table)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54210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78472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인덱스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content_idx)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68844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제목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content_subject)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varchar2(500)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71962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내용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content_text)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78061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첨부파일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content_file)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varchar2(500)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178808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작성자 인덱스</a:t>
                      </a:r>
                      <a:r>
                        <a:rPr lang="en-US" altLang="ko-KR" sz="1100" u="none" strike="noStrike">
                          <a:effectLst/>
                        </a:rPr>
                        <a:t>(content_writer_idx)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user_table(user_idx)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95665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게시판 인덱스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content_board_idx)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board_info_table(board_info_idx)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4376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작성날짜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content_date)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478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구성하기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/>
              <a:t> 클래스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1375</TotalTime>
  <Words>260</Words>
  <Application>Microsoft Office PowerPoint</Application>
  <PresentationFormat>와이드스크린</PresentationFormat>
  <Paragraphs>108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Spring MVC</vt:lpstr>
      <vt:lpstr>본 과정에서 할 일 </vt:lpstr>
      <vt:lpstr>게시판 정보 테이블</vt:lpstr>
      <vt:lpstr>사용자 정보 테이블</vt:lpstr>
      <vt:lpstr>게시글 테이블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376</cp:revision>
  <dcterms:created xsi:type="dcterms:W3CDTF">2018-05-11T05:26:24Z</dcterms:created>
  <dcterms:modified xsi:type="dcterms:W3CDTF">2020-02-26T05:18:34Z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