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연동을 위해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설정을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프로젝트와 </a:t>
            </a:r>
            <a:r>
              <a:rPr lang="en-US" altLang="ko-KR" dirty="0"/>
              <a:t>XML </a:t>
            </a:r>
            <a:r>
              <a:rPr lang="ko-KR" altLang="en-US" dirty="0"/>
              <a:t>프로젝트가 설정이 다르므로 각각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err="1"/>
              <a:t>MyBatis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1376</TotalTime>
  <Words>28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386</cp:revision>
  <dcterms:created xsi:type="dcterms:W3CDTF">2018-05-11T05:26:24Z</dcterms:created>
  <dcterms:modified xsi:type="dcterms:W3CDTF">2020-02-27T11:06:16Z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