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331" r:id="rId3"/>
    <p:sldId id="285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2월 27일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2월 27일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2월 27일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2월 27일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2월 27일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2월 27일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2월 27일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2월 27일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2월 27일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2월 27일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2월 27일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상단 메뉴 구성하기</a:t>
            </a:r>
            <a:endParaRPr lang="en-US" altLang="ko-KR" dirty="0"/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 과정에서 할 일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57BB6-D093-4FD0-8C06-DD435D8E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상단 메뉴 중 게시판 메뉴를 구성합니다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데이터베이스에서 게시판 이름들을 가져와 메뉴를 구성합니다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상단 메뉴는 모든 요청에 대해 처리해야 하는 부분이므로 </a:t>
            </a:r>
            <a:r>
              <a:rPr lang="en-US" altLang="ko-KR" dirty="0"/>
              <a:t>Interceptor</a:t>
            </a:r>
            <a:r>
              <a:rPr lang="ko-KR" altLang="en-US" dirty="0"/>
              <a:t>에서 처리합니다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98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상단 메뉴 구성하기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1376</TotalTime>
  <Words>40</Words>
  <Application>Microsoft Office PowerPoint</Application>
  <PresentationFormat>와이드스크린</PresentationFormat>
  <Paragraphs>9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Spring MVC</vt:lpstr>
      <vt:lpstr>본 과정에서 할 일 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384</cp:revision>
  <dcterms:created xsi:type="dcterms:W3CDTF">2018-05-11T05:26:24Z</dcterms:created>
  <dcterms:modified xsi:type="dcterms:W3CDTF">2020-02-27T11:05:10Z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