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28일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28일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회원가입 </a:t>
            </a:r>
            <a:r>
              <a:rPr lang="en-US" altLang="ko-KR" dirty="0"/>
              <a:t>– </a:t>
            </a:r>
            <a:r>
              <a:rPr lang="ko-KR" altLang="en-US" dirty="0"/>
              <a:t>유효성 검사 처리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회원 가입 화면에서 입력 값에 대한 유효성 검사를 처리합니다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기본 제공 유효성 검사를 활용합니다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추가적인 부분은 </a:t>
            </a:r>
            <a:r>
              <a:rPr lang="en-US" altLang="ko-KR" dirty="0"/>
              <a:t>Validator</a:t>
            </a:r>
            <a:r>
              <a:rPr lang="ko-KR" altLang="en-US" dirty="0"/>
              <a:t>를 추가하여 활용합니다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유효성 검사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1378</TotalTime>
  <Words>39</Words>
  <Application>Microsoft Office PowerPoint</Application>
  <PresentationFormat>와이드스크린</PresentationFormat>
  <Paragraphs>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397</cp:revision>
  <dcterms:created xsi:type="dcterms:W3CDTF">2018-05-11T05:26:24Z</dcterms:created>
  <dcterms:modified xsi:type="dcterms:W3CDTF">2020-02-27T19:00:26Z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