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331" r:id="rId3"/>
    <p:sldId id="28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28일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28일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28일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회원가입 </a:t>
            </a:r>
            <a:r>
              <a:rPr lang="en-US" altLang="ko-KR"/>
              <a:t>- </a:t>
            </a:r>
            <a:r>
              <a:rPr lang="ko-KR" altLang="en-US"/>
              <a:t>아이디 </a:t>
            </a:r>
            <a:r>
              <a:rPr lang="ko-KR" altLang="en-US" dirty="0"/>
              <a:t>중복 확인 처리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과정에서 할 일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57BB6-D093-4FD0-8C06-DD435D8E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아이디 중복 확인 처리를 구현합니다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RestController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클라이언트는 </a:t>
            </a:r>
            <a:r>
              <a:rPr lang="en-US" altLang="ko-KR" dirty="0"/>
              <a:t>Ajax </a:t>
            </a:r>
            <a:r>
              <a:rPr lang="ko-KR" altLang="en-US" dirty="0"/>
              <a:t>통신을 사용하여 처리합니다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59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아이디 중복 확인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1376</TotalTime>
  <Words>33</Words>
  <Application>Microsoft Office PowerPoint</Application>
  <PresentationFormat>와이드스크린</PresentationFormat>
  <Paragraphs>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MVC</vt:lpstr>
      <vt:lpstr>본 과정에서 할 일 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395</cp:revision>
  <dcterms:created xsi:type="dcterms:W3CDTF">2018-05-11T05:26:24Z</dcterms:created>
  <dcterms:modified xsi:type="dcterms:W3CDTF">2020-02-27T19:02:27Z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