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84" r:id="rId3"/>
    <p:sldId id="286" r:id="rId4"/>
    <p:sldId id="281" r:id="rId5"/>
    <p:sldId id="287" r:id="rId6"/>
    <p:sldId id="282" r:id="rId7"/>
    <p:sldId id="288" r:id="rId8"/>
    <p:sldId id="289" r:id="rId9"/>
    <p:sldId id="290" r:id="rId10"/>
    <p:sldId id="28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설치 및 개발 환경 구축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이클립스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개발 환경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err="1"/>
              <a:t>eclipse.org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44F1E-2922-EC4E-9E4D-E8287E88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1" y="2735470"/>
            <a:ext cx="5298141" cy="33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다운 받은 압축 파일을 풀고 원하는 곳으로 이동시켜 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폴더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본 강좌에서 실습할 예제를 만들 폴더를 만들어 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89A58-A74C-024B-A51C-BA4FD6F4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705928"/>
            <a:ext cx="5067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Eclipse</a:t>
            </a:r>
            <a:r>
              <a:rPr lang="ko-KR" altLang="en-US" dirty="0" err="1"/>
              <a:t>를</a:t>
            </a:r>
            <a:r>
              <a:rPr lang="ko-KR" altLang="en-US" dirty="0"/>
              <a:t> 실행하고 생성한 작업 폴더를 선택해 줍니다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FBA998-E456-E244-99A1-3A98A8BC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79" y="2884280"/>
            <a:ext cx="5782641" cy="26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글자 크기를 설정한다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Window &gt; Preferences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General &gt; Appearance</a:t>
            </a:r>
            <a:br>
              <a:rPr lang="en-US" altLang="ko-KR" dirty="0"/>
            </a:br>
            <a:r>
              <a:rPr lang="en-US" altLang="ko-KR" dirty="0"/>
              <a:t>&gt; Colors and Fonts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39009-108D-3946-A1E5-819609A9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94" y="1765300"/>
            <a:ext cx="5067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인코딩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한글 깨짐을 방지한다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Window &gt; Preferences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Workspace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4EBDD-37D4-054D-94EF-B763775B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646238"/>
            <a:ext cx="5130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사용할 웹 브라우저를 설정한다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Window &gt; Preferences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Web Browser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4B3C9-08F9-844F-B87D-7E749F2F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1800"/>
            <a:ext cx="4813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사용할 서버를 설정한다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Window &gt; Preferences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Server &gt; Runtime Environment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4DAF1-983F-384C-A2AA-E5510C33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37" y="1646238"/>
            <a:ext cx="4965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212</TotalTime>
  <Words>111</Words>
  <Application>Microsoft Office PowerPoint</Application>
  <PresentationFormat>와이드스크린</PresentationFormat>
  <Paragraphs>30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다이아몬드 눈금 16x9</vt:lpstr>
      <vt:lpstr>Spring MVC</vt:lpstr>
      <vt:lpstr>Eclipse 다운로드</vt:lpstr>
      <vt:lpstr>Eclipse 설치</vt:lpstr>
      <vt:lpstr>작업 폴더 생성하기</vt:lpstr>
      <vt:lpstr>Eclipse 실행</vt:lpstr>
      <vt:lpstr>폰트 설정</vt:lpstr>
      <vt:lpstr>파일 인코딩 설정</vt:lpstr>
      <vt:lpstr>웹 브라우저 설정</vt:lpstr>
      <vt:lpstr>서버 설정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100</cp:revision>
  <dcterms:created xsi:type="dcterms:W3CDTF">2018-05-11T05:26:24Z</dcterms:created>
  <dcterms:modified xsi:type="dcterms:W3CDTF">2019-12-09T01:15:49Z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