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331" r:id="rId3"/>
    <p:sldId id="285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2월 28일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2월 28일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2월 28일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2월 28일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2월 28일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2월 28일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2월 28일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2월 28일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2월 28일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2월 28일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2월 28일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저장처리</a:t>
            </a:r>
            <a:endParaRPr lang="en-US" altLang="ko-KR" dirty="0"/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 과정에서 할 일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57BB6-D093-4FD0-8C06-DD435D8E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가입을 위해 입력한 내용을 저장하는 처리를 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598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회원 가입 데이터 저장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1376</TotalTime>
  <Words>23</Words>
  <Application>Microsoft Office PowerPoint</Application>
  <PresentationFormat>와이드스크린</PresentationFormat>
  <Paragraphs>7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Spring MVC</vt:lpstr>
      <vt:lpstr>본 과정에서 할 일 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398</cp:revision>
  <dcterms:created xsi:type="dcterms:W3CDTF">2018-05-11T05:26:24Z</dcterms:created>
  <dcterms:modified xsi:type="dcterms:W3CDTF">2020-02-27T19:03:15Z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