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29일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29일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29일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29일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29일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29일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29일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로그인 처리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 로그인 기능을 구현합니다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아이디 비밀번호 입력에 대한 유효성 검사를 처리합니다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로그인 성공 시 사용자 정보를 세션영역에 저장합니다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로그인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1377</TotalTime>
  <Words>33</Words>
  <Application>Microsoft Office PowerPoint</Application>
  <PresentationFormat>와이드스크린</PresentationFormat>
  <Paragraphs>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400</cp:revision>
  <dcterms:created xsi:type="dcterms:W3CDTF">2018-05-11T05:26:24Z</dcterms:created>
  <dcterms:modified xsi:type="dcterms:W3CDTF">2020-02-28T17:26:47Z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