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상단 메뉴 처리 및 로그아웃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메뉴가 로그인 전 후에 따라 달라지는 부분을 처리합니다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로그아웃 기능을 처리합니다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상단 메뉴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로그 아웃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1377</TotalTime>
  <Words>32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402</cp:revision>
  <dcterms:created xsi:type="dcterms:W3CDTF">2018-05-11T05:26:24Z</dcterms:created>
  <dcterms:modified xsi:type="dcterms:W3CDTF">2020-02-28T17:27:59Z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