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로그인 확인 처리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로그인 여부를 확인하는 처리를 하도록 하겠습니다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로그인을 하지 않으면 접근하지 못하도록 하는 처리입니다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Interceptor</a:t>
            </a:r>
            <a:r>
              <a:rPr lang="ko-KR" altLang="en-US" dirty="0"/>
              <a:t>에서 로그인 여부를 확인하고 로그인 하였을 경우에만 다음단계로 진행되도록 처리합니다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로그인 여부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1377</TotalTime>
  <Words>40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407</cp:revision>
  <dcterms:created xsi:type="dcterms:W3CDTF">2018-05-11T05:26:24Z</dcterms:created>
  <dcterms:modified xsi:type="dcterms:W3CDTF">2020-02-29T16:45:00Z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