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정보 수정 처리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로그인한 사용자의 정보를 수정하는 기능을 처리합니다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사용자 </a:t>
            </a:r>
            <a:r>
              <a:rPr lang="ko-KR" altLang="en-US" dirty="0"/>
              <a:t>정보 수정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사용자 정보 수정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1377</TotalTime>
  <Words>26</Words>
  <Application>Microsoft Office PowerPoint</Application>
  <PresentationFormat>와이드스크린</PresentationFormat>
  <Paragraphs>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407</cp:revision>
  <dcterms:created xsi:type="dcterms:W3CDTF">2018-05-11T05:26:24Z</dcterms:created>
  <dcterms:modified xsi:type="dcterms:W3CDTF">2020-02-29T16:45:13Z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