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글 작성하기 </a:t>
            </a:r>
            <a:r>
              <a:rPr lang="en-US" altLang="ko-KR"/>
              <a:t>2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로그인한 사용자가 게시글을 작성할 수 있도록 작업을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작성한 게시글을 저장합니다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를 선택했을 경우 파일도 업로드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는 </a:t>
            </a:r>
            <a:r>
              <a:rPr lang="en-US" altLang="ko-KR" dirty="0" err="1"/>
              <a:t>CommonsMultipartResolver</a:t>
            </a:r>
            <a:r>
              <a:rPr lang="ko-KR" altLang="en-US" dirty="0"/>
              <a:t>와 </a:t>
            </a:r>
            <a:r>
              <a:rPr lang="en-US" altLang="ko-KR" dirty="0" err="1"/>
              <a:t>CosMultipartResolver</a:t>
            </a:r>
            <a:r>
              <a:rPr lang="en-US" altLang="ko-KR" dirty="0"/>
              <a:t> </a:t>
            </a:r>
            <a:r>
              <a:rPr lang="ko-KR" altLang="en-US" dirty="0"/>
              <a:t>두 가지를 사용하였으나 </a:t>
            </a:r>
            <a:r>
              <a:rPr lang="en-US" altLang="ko-KR" dirty="0"/>
              <a:t>Servlet </a:t>
            </a:r>
            <a:r>
              <a:rPr lang="ko-KR" altLang="en-US" dirty="0"/>
              <a:t>버전 </a:t>
            </a:r>
            <a:r>
              <a:rPr lang="en-US" altLang="ko-KR" dirty="0"/>
              <a:t>3.1 </a:t>
            </a:r>
            <a:r>
              <a:rPr lang="ko-KR" altLang="en-US" dirty="0"/>
              <a:t>부터는 </a:t>
            </a:r>
            <a:r>
              <a:rPr lang="en-US" altLang="ko-KR" dirty="0" err="1"/>
              <a:t>StandardServletMultipartResolver</a:t>
            </a:r>
            <a:r>
              <a:rPr lang="ko-KR" altLang="en-US" dirty="0"/>
              <a:t> 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게시글 작성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1396</TotalTime>
  <Words>54</Words>
  <Application>Microsoft Office PowerPoint</Application>
  <PresentationFormat>와이드스크린</PresentationFormat>
  <Paragraphs>10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413</cp:revision>
  <dcterms:created xsi:type="dcterms:W3CDTF">2018-05-11T05:26:24Z</dcterms:created>
  <dcterms:modified xsi:type="dcterms:W3CDTF">2020-03-02T15:29:19Z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