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글 목록 구현하기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작성한 글의 목록을 보여주는 페이지를 구성합니다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페이징은 뒤에서 구현하도록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글 목록 구현하기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1396</TotalTime>
  <Words>25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415</cp:revision>
  <dcterms:created xsi:type="dcterms:W3CDTF">2018-05-11T05:26:24Z</dcterms:created>
  <dcterms:modified xsi:type="dcterms:W3CDTF">2020-03-01T14:54:16Z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