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331" r:id="rId3"/>
    <p:sldId id="285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3월 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3월 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3월 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3월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3월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3월 2일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3월 2일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3월 2일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3월 2일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3월 2일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3월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글 읽는 페이지 구성하기</a:t>
            </a:r>
            <a:endParaRPr lang="en-US" altLang="ko-KR" dirty="0"/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 과정에서 할 일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57BB6-D093-4FD0-8C06-DD435D8E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글을 읽는 페이지를 구성합니다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글 목록에서 글을 클릭하면 글을 읽는 페이지가 나타나도록 구현합니다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글을 새로 작성하였을 때 작성된 글을 읽는 페이지가 나타나도록 구현합니다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598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글 읽는 페이지 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1400</TotalTime>
  <Words>42</Words>
  <Application>Microsoft Office PowerPoint</Application>
  <PresentationFormat>와이드스크린</PresentationFormat>
  <Paragraphs>9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Spring MVC</vt:lpstr>
      <vt:lpstr>본 과정에서 할 일 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422</cp:revision>
  <dcterms:created xsi:type="dcterms:W3CDTF">2018-05-11T05:26:24Z</dcterms:created>
  <dcterms:modified xsi:type="dcterms:W3CDTF">2020-03-01T21:19:28Z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