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2"/>
    <p:sldId id="331" r:id="rId3"/>
    <p:sldId id="285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FC916-2098-E948-BF3A-4AFE2E27762D}" v="2" dt="2020-01-03T08:10:52.0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936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" userId="401cdcfe-361b-4883-88e5-953ea413cfd6" providerId="ADAL" clId="{3C5FC916-2098-E948-BF3A-4AFE2E27762D}"/>
    <pc:docChg chg="undo custSel modSld">
      <pc:chgData name="1" userId="401cdcfe-361b-4883-88e5-953ea413cfd6" providerId="ADAL" clId="{3C5FC916-2098-E948-BF3A-4AFE2E27762D}" dt="2020-01-03T08:11:39.471" v="419" actId="1076"/>
      <pc:docMkLst>
        <pc:docMk/>
      </pc:docMkLst>
      <pc:sldChg chg="modSp">
        <pc:chgData name="1" userId="401cdcfe-361b-4883-88e5-953ea413cfd6" providerId="ADAL" clId="{3C5FC916-2098-E948-BF3A-4AFE2E27762D}" dt="2020-01-03T08:10:59.282" v="380" actId="20577"/>
        <pc:sldMkLst>
          <pc:docMk/>
          <pc:sldMk cId="106904919" sldId="261"/>
        </pc:sldMkLst>
        <pc:spChg chg="mod">
          <ac:chgData name="1" userId="401cdcfe-361b-4883-88e5-953ea413cfd6" providerId="ADAL" clId="{3C5FC916-2098-E948-BF3A-4AFE2E27762D}" dt="2020-01-03T08:10:59.282" v="380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modSp">
        <pc:chgData name="1" userId="401cdcfe-361b-4883-88e5-953ea413cfd6" providerId="ADAL" clId="{3C5FC916-2098-E948-BF3A-4AFE2E27762D}" dt="2020-01-03T08:11:39.471" v="419" actId="1076"/>
        <pc:sldMkLst>
          <pc:docMk/>
          <pc:sldMk cId="3649171691" sldId="282"/>
        </pc:sldMkLst>
        <pc:spChg chg="mod">
          <ac:chgData name="1" userId="401cdcfe-361b-4883-88e5-953ea413cfd6" providerId="ADAL" clId="{3C5FC916-2098-E948-BF3A-4AFE2E27762D}" dt="2020-01-03T08:11:39.471" v="419" actId="1076"/>
          <ac:spMkLst>
            <pc:docMk/>
            <pc:sldMk cId="3649171691" sldId="282"/>
            <ac:spMk id="8" creationId="{33F43CC1-1AB3-404D-BEE4-B2904CE71AA4}"/>
          </ac:spMkLst>
        </pc:spChg>
      </pc:sldChg>
      <pc:sldChg chg="modSp">
        <pc:chgData name="1" userId="401cdcfe-361b-4883-88e5-953ea413cfd6" providerId="ADAL" clId="{3C5FC916-2098-E948-BF3A-4AFE2E27762D}" dt="2020-01-03T04:59:07.168" v="345" actId="20577"/>
        <pc:sldMkLst>
          <pc:docMk/>
          <pc:sldMk cId="498863115" sldId="317"/>
        </pc:sldMkLst>
        <pc:spChg chg="mod">
          <ac:chgData name="1" userId="401cdcfe-361b-4883-88e5-953ea413cfd6" providerId="ADAL" clId="{3C5FC916-2098-E948-BF3A-4AFE2E27762D}" dt="2020-01-03T04:59:07.168" v="345" actId="20577"/>
          <ac:spMkLst>
            <pc:docMk/>
            <pc:sldMk cId="498863115" sldId="317"/>
            <ac:spMk id="5" creationId="{E4F88CB0-FE40-F941-AC36-89BBB57DE8C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2020년 3월 4일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2020년 3월 4일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2020년 3월 4일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2020년 3월 4일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글 수정하기 </a:t>
            </a:r>
            <a:r>
              <a:rPr lang="en-US" altLang="ko-KR" dirty="0"/>
              <a:t>– </a:t>
            </a:r>
            <a:r>
              <a:rPr lang="ko-KR" altLang="en-US" dirty="0"/>
              <a:t>작성 권한 처리</a:t>
            </a:r>
            <a:endParaRPr lang="en-US" altLang="ko-KR" dirty="0"/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과정에서 할 일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57BB6-D093-4FD0-8C06-DD435D8E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글 수정하는 기능을 구현합니다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글 수정 기능 중 작성 권한에 대한 처리를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수정과 삭제 버튼은 로그인한 사람과 작성한 사람이 같을 경우에만 노출합니다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직접 주소를 입력하고 요청할 경우를 대비해 </a:t>
            </a:r>
            <a:r>
              <a:rPr lang="en-US" altLang="ko-KR" dirty="0"/>
              <a:t>Interceptor</a:t>
            </a:r>
            <a:r>
              <a:rPr lang="ko-KR" altLang="en-US" dirty="0"/>
              <a:t>로 처리해줍니다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8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글 수정 처리 중 수정 권한에 대한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1400</TotalTime>
  <Words>58</Words>
  <Application>Microsoft Office PowerPoint</Application>
  <PresentationFormat>와이드스크린</PresentationFormat>
  <Paragraphs>10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Spring MVC</vt:lpstr>
      <vt:lpstr>본 과정에서 할 일 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424</cp:revision>
  <dcterms:created xsi:type="dcterms:W3CDTF">2018-05-11T05:26:24Z</dcterms:created>
  <dcterms:modified xsi:type="dcterms:W3CDTF">2020-03-03T16:53:29Z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