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86" r:id="rId3"/>
    <p:sldId id="291" r:id="rId4"/>
    <p:sldId id="292" r:id="rId5"/>
    <p:sldId id="281" r:id="rId6"/>
    <p:sldId id="294" r:id="rId7"/>
    <p:sldId id="295" r:id="rId8"/>
    <p:sldId id="285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 autoAdjust="0"/>
    <p:restoredTop sz="94706" autoAdjust="0"/>
  </p:normalViewPr>
  <p:slideViewPr>
    <p:cSldViewPr snapToGrid="0">
      <p:cViewPr varScale="1">
        <p:scale>
          <a:sx n="65" d="100"/>
          <a:sy n="65" d="100"/>
        </p:scale>
        <p:origin x="696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13일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13일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13일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13일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13일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13일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13일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MVC</a:t>
            </a:r>
            <a:r>
              <a:rPr lang="ko-KR" altLang="en-US" dirty="0"/>
              <a:t>의 기본 개념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ko-KR" dirty="0"/>
              <a:t>MVC (Model-View-Controller)</a:t>
            </a:r>
            <a:r>
              <a:rPr lang="ko-KR" altLang="en-US" dirty="0"/>
              <a:t>는 소프트웨어 엔지니어링에서 사용자 인터페이스와 애플리케이션 </a:t>
            </a:r>
            <a:r>
              <a:rPr lang="ko-KR" altLang="en-US" dirty="0" err="1"/>
              <a:t>로직을</a:t>
            </a:r>
            <a:r>
              <a:rPr lang="ko-KR" altLang="en-US" dirty="0"/>
              <a:t> 분리하는 데 사용되는 패턴입니다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이름에서 알 수 있듯이 </a:t>
            </a:r>
            <a:r>
              <a:rPr lang="en" altLang="ko-KR" dirty="0"/>
              <a:t>MVC </a:t>
            </a:r>
            <a:r>
              <a:rPr lang="ko-KR" altLang="en-US" dirty="0"/>
              <a:t>패턴에는 세 개의 레이어가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Model</a:t>
            </a:r>
            <a:r>
              <a:rPr lang="ko-KR" altLang="en-US" dirty="0"/>
              <a:t>은 애플리케이션의 비즈니스 계층을 정의하고 </a:t>
            </a:r>
            <a:r>
              <a:rPr lang="en-US" altLang="ko-KR" dirty="0"/>
              <a:t>Controller</a:t>
            </a:r>
            <a:r>
              <a:rPr lang="ko-KR" altLang="en-US" dirty="0"/>
              <a:t>는 애플리케이션의 흐름을 관리하며 </a:t>
            </a:r>
            <a:r>
              <a:rPr lang="en-US" altLang="ko-KR" dirty="0"/>
              <a:t>View</a:t>
            </a:r>
            <a:r>
              <a:rPr lang="ko-KR" altLang="en-US" dirty="0"/>
              <a:t>는 애플리케이션의 </a:t>
            </a:r>
            <a:r>
              <a:rPr lang="ko-KR" altLang="en-US" dirty="0" err="1"/>
              <a:t>프리젠테이션</a:t>
            </a:r>
            <a:r>
              <a:rPr lang="ko-KR" altLang="en-US" dirty="0"/>
              <a:t> 계층을 정의합니다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1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MVC </a:t>
            </a:r>
            <a:r>
              <a:rPr lang="ko-KR" altLang="en-US" dirty="0"/>
              <a:t>패턴은 웹 응용 프로그램에만 국한된 것은 아니지만 이러한 유형의 응용 프로그램에 매우 적합합니다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Java </a:t>
            </a:r>
            <a:r>
              <a:rPr lang="ko-KR" altLang="en-US" dirty="0"/>
              <a:t>컨텍스트에서 </a:t>
            </a:r>
            <a:r>
              <a:rPr lang="en-US" altLang="ko-KR" dirty="0"/>
              <a:t>Model</a:t>
            </a:r>
            <a:r>
              <a:rPr lang="ko-KR" altLang="en-US" dirty="0"/>
              <a:t>은 간단한 </a:t>
            </a:r>
            <a:r>
              <a:rPr lang="en-US" altLang="ko-KR" dirty="0"/>
              <a:t>Java </a:t>
            </a:r>
            <a:r>
              <a:rPr lang="ko-KR" altLang="en-US" dirty="0"/>
              <a:t>클래스로 구성되고 </a:t>
            </a:r>
            <a:r>
              <a:rPr lang="en-US" altLang="ko-KR" dirty="0"/>
              <a:t>Controller</a:t>
            </a:r>
            <a:r>
              <a:rPr lang="ko-KR" altLang="en-US" dirty="0"/>
              <a:t>는 </a:t>
            </a:r>
            <a:r>
              <a:rPr lang="ko-KR" altLang="en-US" dirty="0" err="1"/>
              <a:t>서블릿으로</a:t>
            </a:r>
            <a:r>
              <a:rPr lang="ko-KR" altLang="en-US" dirty="0"/>
              <a:t> 구성되며</a:t>
            </a:r>
            <a:r>
              <a:rPr lang="en-US" altLang="ko-KR" dirty="0"/>
              <a:t> View</a:t>
            </a:r>
            <a:r>
              <a:rPr lang="ko-KR" altLang="en-US" dirty="0"/>
              <a:t>는 </a:t>
            </a:r>
            <a:r>
              <a:rPr lang="en-US" altLang="ko-KR" dirty="0"/>
              <a:t>JSP </a:t>
            </a:r>
            <a:r>
              <a:rPr lang="ko-KR" altLang="en-US" dirty="0"/>
              <a:t>페이지로 구성됩니다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48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 개념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5590C82-03D6-5742-B65D-1D544E97A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658" y="2504661"/>
            <a:ext cx="5902684" cy="24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7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시스템의 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포함하고 애플리케이션의 상태를 나타내는 데이터 계층입니다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프리젠테이션</a:t>
            </a:r>
            <a:r>
              <a:rPr lang="ko-KR" altLang="en-US" dirty="0"/>
              <a:t> 레이어와 무관하며 컨트롤러는 모델 레이어에서 데이터를 가져 와서 뷰 레이어로 보냅니다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Controller </a:t>
            </a:r>
            <a:r>
              <a:rPr lang="ko-KR" altLang="en-US" dirty="0"/>
              <a:t>계층은 </a:t>
            </a:r>
            <a:r>
              <a:rPr lang="en" altLang="ko-KR" dirty="0"/>
              <a:t>View</a:t>
            </a:r>
            <a:r>
              <a:rPr lang="ko-KR" altLang="en-US" dirty="0"/>
              <a:t>와 </a:t>
            </a:r>
            <a:r>
              <a:rPr lang="en" altLang="ko-KR" dirty="0"/>
              <a:t>Model </a:t>
            </a:r>
            <a:r>
              <a:rPr lang="ko-KR" altLang="en-US" dirty="0"/>
              <a:t>간의 인터페이스 역할을</a:t>
            </a:r>
            <a:r>
              <a:rPr lang="en-US" altLang="ko-KR" dirty="0"/>
              <a:t> 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en" altLang="ko-KR" dirty="0"/>
              <a:t>View </a:t>
            </a:r>
            <a:r>
              <a:rPr lang="ko-KR" altLang="en-US" dirty="0"/>
              <a:t>계층에서 요청을 받고 필요한 유효성 검사를 포함하여 요청을 처리합니다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요청은 데이터 처리를 위해 모델 계층으로 추가 전송되고</a:t>
            </a:r>
            <a:r>
              <a:rPr lang="en-US" altLang="ko-KR" dirty="0"/>
              <a:t>, </a:t>
            </a:r>
            <a:r>
              <a:rPr lang="ko-KR" altLang="en-US" dirty="0"/>
              <a:t>일단 처리되면 데이터는 컨트롤러로 다시 전송 된 다음</a:t>
            </a:r>
            <a:r>
              <a:rPr lang="en-US" altLang="ko-KR" dirty="0"/>
              <a:t> View</a:t>
            </a:r>
            <a:r>
              <a:rPr lang="ko-KR" altLang="en-US" dirty="0"/>
              <a:t>에 표시됩니다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2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이 계층은 일반적으로 </a:t>
            </a:r>
            <a:r>
              <a:rPr lang="en" altLang="ko-KR" dirty="0"/>
              <a:t>UI </a:t>
            </a:r>
            <a:r>
              <a:rPr lang="ko-KR" altLang="en-US" dirty="0"/>
              <a:t>형식의 응용 프로그램 출력을 나타냅니다</a:t>
            </a:r>
            <a:r>
              <a:rPr lang="en-US" altLang="ko-KR" dirty="0"/>
              <a:t>. </a:t>
            </a:r>
            <a:r>
              <a:rPr lang="ko-KR" altLang="en-US" dirty="0" err="1"/>
              <a:t>프리젠테이션</a:t>
            </a:r>
            <a:r>
              <a:rPr lang="ko-KR" altLang="en-US" dirty="0"/>
              <a:t> 레이어는 컨트롤러가 가져온 모델 데이터를 표시하는 데 사용됩니다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5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MVC</a:t>
            </a:r>
            <a:r>
              <a:rPr lang="ko-KR" altLang="en-US"/>
              <a:t> 기본 개념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249</TotalTime>
  <Words>183</Words>
  <Application>Microsoft Office PowerPoint</Application>
  <PresentationFormat>와이드스크린</PresentationFormat>
  <Paragraphs>21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Spring MVC</vt:lpstr>
      <vt:lpstr>MVC 개념</vt:lpstr>
      <vt:lpstr>MVC 개념</vt:lpstr>
      <vt:lpstr>MVC 개념</vt:lpstr>
      <vt:lpstr>Model</vt:lpstr>
      <vt:lpstr>Controller</vt:lpstr>
      <vt:lpstr>View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111</cp:revision>
  <dcterms:created xsi:type="dcterms:W3CDTF">2018-05-11T05:26:24Z</dcterms:created>
  <dcterms:modified xsi:type="dcterms:W3CDTF">2019-12-13T13:30:38Z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