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331" r:id="rId3"/>
    <p:sldId id="285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61" d="100"/>
          <a:sy n="61" d="100"/>
        </p:scale>
        <p:origin x="936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3월 4일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3월 4일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3월 4일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3월 4일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3월 4일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3월 4일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3월 4일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3월 4일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3월 4일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3월 4일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3월 4일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글 수정하기</a:t>
            </a:r>
            <a:endParaRPr lang="en-US" altLang="ko-KR" dirty="0"/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과정에서 할 일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57BB6-D093-4FD0-8C06-DD435D8E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글 수정하는 기능을 구현합니다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글 내용을 수정 처리하는 기능을 구현합니다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수정 시 이미지를 첨부하지 않으면 기존 이미지를 그대로 유지하도록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9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글 </a:t>
            </a:r>
            <a:r>
              <a:rPr lang="ko-KR" altLang="en-US"/>
              <a:t>수정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1407</TotalTime>
  <Words>36</Words>
  <Application>Microsoft Office PowerPoint</Application>
  <PresentationFormat>와이드스크린</PresentationFormat>
  <Paragraphs>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MVC</vt:lpstr>
      <vt:lpstr>본 과정에서 할 일 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427</cp:revision>
  <dcterms:created xsi:type="dcterms:W3CDTF">2018-05-11T05:26:24Z</dcterms:created>
  <dcterms:modified xsi:type="dcterms:W3CDTF">2020-03-03T17:31:52Z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