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3월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3월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3월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글 삭제하기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글을 삭제하는 기능을 구현합니다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삭제 버튼을 누르면 글을 삭제하고 글 목록 페이지로 이동합니다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글 삭제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1400</TotalTime>
  <Words>28</Words>
  <Application>Microsoft Office PowerPoint</Application>
  <PresentationFormat>와이드스크린</PresentationFormat>
  <Paragraphs>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424</cp:revision>
  <dcterms:created xsi:type="dcterms:W3CDTF">2018-05-11T05:26:24Z</dcterms:created>
  <dcterms:modified xsi:type="dcterms:W3CDTF">2020-03-02T10:56:54Z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