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페이징</a:t>
            </a:r>
            <a:r>
              <a:rPr lang="ko-KR" altLang="en-US" dirty="0"/>
              <a:t> 구현하기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페이징</a:t>
            </a:r>
            <a:r>
              <a:rPr lang="ko-KR" altLang="en-US" dirty="0"/>
              <a:t> 기법을 적용하도록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페이징은 게시글의 개수가 너무 많을 때 목록 한페이지에 다 보여주기가 어렵습니다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이에 페이지당 글의 개수를 정해 놓고 각 페이지 별로 글 목록을 보여주는 기법입니다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보통 데이터베이스 쿼리문에서 처리하나 </a:t>
            </a:r>
            <a:r>
              <a:rPr lang="en-US" altLang="ko-KR" dirty="0"/>
              <a:t>Spring MVC</a:t>
            </a:r>
            <a:r>
              <a:rPr lang="ko-KR" altLang="en-US" dirty="0"/>
              <a:t>은 </a:t>
            </a:r>
            <a:r>
              <a:rPr lang="ko-KR" altLang="en-US" dirty="0" err="1"/>
              <a:t>페이징</a:t>
            </a:r>
            <a:r>
              <a:rPr lang="ko-KR" altLang="en-US" dirty="0"/>
              <a:t> 처리를 쉽게 할 수 있도록 지원합니다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err="1"/>
              <a:t>페이징</a:t>
            </a:r>
            <a:r>
              <a:rPr lang="ko-KR" altLang="en-US"/>
              <a:t>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1403</TotalTime>
  <Words>58</Words>
  <Application>Microsoft Office PowerPoint</Application>
  <PresentationFormat>와이드스크린</PresentationFormat>
  <Paragraphs>10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427</cp:revision>
  <dcterms:created xsi:type="dcterms:W3CDTF">2018-05-11T05:26:24Z</dcterms:created>
  <dcterms:modified xsi:type="dcterms:W3CDTF">2020-03-02T14:07:19Z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