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나머지 처리하기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게시판과 관련된 곳에 페이지 번호를 </a:t>
            </a:r>
            <a:r>
              <a:rPr lang="ko-KR" altLang="en-US" dirty="0" err="1"/>
              <a:t>셋팅해줍니다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메인 페이지를 구성합니다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나머지 처리하기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1434</TotalTime>
  <Words>23</Words>
  <Application>Microsoft Office PowerPoint</Application>
  <PresentationFormat>와이드스크린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431</cp:revision>
  <dcterms:created xsi:type="dcterms:W3CDTF">2018-05-11T05:26:24Z</dcterms:created>
  <dcterms:modified xsi:type="dcterms:W3CDTF">2020-03-02T21:38:44Z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