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3월 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3월 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3월 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4</a:t>
            </a:r>
            <a:r>
              <a:rPr lang="ko-KR" altLang="en-US" dirty="0"/>
              <a:t> 로 변환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Spring 4 </a:t>
            </a:r>
            <a:r>
              <a:rPr lang="ko-KR" altLang="en-US" dirty="0"/>
              <a:t>버전과 </a:t>
            </a:r>
            <a:r>
              <a:rPr lang="en-US" altLang="ko-KR" dirty="0"/>
              <a:t>Spring 5 </a:t>
            </a:r>
            <a:r>
              <a:rPr lang="ko-KR" altLang="en-US" dirty="0"/>
              <a:t>버전의 </a:t>
            </a:r>
            <a:r>
              <a:rPr lang="en-US" altLang="ko-KR" dirty="0"/>
              <a:t>MVC </a:t>
            </a:r>
            <a:r>
              <a:rPr lang="ko-KR" altLang="en-US" dirty="0"/>
              <a:t>프로젝트는 거의 차이가 없습니다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Interface </a:t>
            </a:r>
            <a:r>
              <a:rPr lang="ko-KR" altLang="en-US" dirty="0"/>
              <a:t>들의 메서드가 </a:t>
            </a:r>
            <a:r>
              <a:rPr lang="en-US" altLang="ko-KR" dirty="0"/>
              <a:t>Spring 5</a:t>
            </a:r>
            <a:r>
              <a:rPr lang="ko-KR" altLang="en-US" dirty="0"/>
              <a:t>에서는 </a:t>
            </a:r>
            <a:r>
              <a:rPr lang="en-US" altLang="ko-KR" dirty="0"/>
              <a:t>default </a:t>
            </a:r>
            <a:r>
              <a:rPr lang="ko-KR" altLang="en-US" dirty="0"/>
              <a:t>메서드로 정의되어 있고 </a:t>
            </a:r>
            <a:r>
              <a:rPr lang="en-US" altLang="ko-KR" dirty="0"/>
              <a:t>Spring 4</a:t>
            </a:r>
            <a:r>
              <a:rPr lang="ko-KR" altLang="en-US" dirty="0"/>
              <a:t>는 추상 메서드로 정의 되어 있습니다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 부분 외에는 거의 다른 부분이 없습니다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Spring 4</a:t>
            </a:r>
            <a:r>
              <a:rPr lang="ko-KR" altLang="en-US"/>
              <a:t>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1435</TotalTime>
  <Words>54</Words>
  <Application>Microsoft Office PowerPoint</Application>
  <PresentationFormat>와이드스크린</PresentationFormat>
  <Paragraphs>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434</cp:revision>
  <dcterms:created xsi:type="dcterms:W3CDTF">2018-05-11T05:26:24Z</dcterms:created>
  <dcterms:modified xsi:type="dcterms:W3CDTF">2020-03-02T22:29:17Z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