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1" r:id="rId3"/>
    <p:sldId id="286" r:id="rId4"/>
    <p:sldId id="282" r:id="rId5"/>
    <p:sldId id="287" r:id="rId6"/>
    <p:sldId id="288" r:id="rId7"/>
    <p:sldId id="289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셋팅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동작방식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8E39B-0F8F-D248-8EEC-E07149B2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94" y="2143643"/>
            <a:ext cx="4908611" cy="34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Servlet/JSP</a:t>
            </a:r>
            <a:r>
              <a:rPr lang="ko-KR" altLang="en-US" dirty="0"/>
              <a:t>에서 사용자 요청이 발생하면 이 요청 정보를 해석하고 개발자가 만든 코드를 동작시키는 첫 번째 </a:t>
            </a:r>
            <a:r>
              <a:rPr lang="ko-KR" altLang="en-US" dirty="0" err="1"/>
              <a:t>서블릿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확대하여 </a:t>
            </a:r>
            <a:r>
              <a:rPr lang="en-US" altLang="ko-KR" dirty="0"/>
              <a:t>Spring Framework</a:t>
            </a:r>
            <a:r>
              <a:rPr lang="ko-KR" altLang="en-US" dirty="0"/>
              <a:t>가 가지고 있는 기능을 사용할 수 있도록 이 클래스를 재정의하고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프로젝트 설정에서 가장먼저 </a:t>
            </a:r>
            <a:r>
              <a:rPr lang="ko-KR" altLang="en-US" dirty="0" err="1"/>
              <a:t>해야하는</a:t>
            </a:r>
            <a:r>
              <a:rPr lang="ko-KR" altLang="en-US" dirty="0"/>
              <a:t> </a:t>
            </a:r>
            <a:r>
              <a:rPr lang="en-US" altLang="ko-KR" dirty="0" err="1"/>
              <a:t>DispatcherServlet</a:t>
            </a:r>
            <a:r>
              <a:rPr lang="ko-KR" altLang="en-US" dirty="0"/>
              <a:t> 클래스를 </a:t>
            </a:r>
            <a:r>
              <a:rPr lang="en-US" altLang="ko-KR" dirty="0"/>
              <a:t>Spring MVC</a:t>
            </a:r>
            <a:r>
              <a:rPr lang="ko-KR" altLang="en-US" dirty="0"/>
              <a:t>에서 재정의한 클래스로 설정하는 일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8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프로젝트를 설정하는 방식은 </a:t>
            </a:r>
            <a:r>
              <a:rPr lang="en-US" altLang="ko-KR" dirty="0"/>
              <a:t>XML</a:t>
            </a:r>
            <a:r>
              <a:rPr lang="ko-KR" altLang="en-US" dirty="0"/>
              <a:t>을 이용하는 방법과 </a:t>
            </a:r>
            <a:r>
              <a:rPr lang="en-US" altLang="ko-KR" dirty="0"/>
              <a:t>Java </a:t>
            </a:r>
            <a:r>
              <a:rPr lang="ko-KR" altLang="en-US" dirty="0"/>
              <a:t>코드를 활용하는 방법이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방법 모두 설정 방법이 매우 유사합니다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본 강좌에서는 두 방법에 대한 공통적인 부분을 작성하도록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Dynamic Web Project</a:t>
            </a:r>
            <a:r>
              <a:rPr lang="ko-KR" altLang="en-US" dirty="0" err="1"/>
              <a:t>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A9FEAE-EE37-AB44-AF7B-1A3CEFB3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9" y="3233197"/>
            <a:ext cx="6803981" cy="13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Maven </a:t>
            </a:r>
            <a:r>
              <a:rPr lang="ko-KR" altLang="en-US" dirty="0"/>
              <a:t>프로젝트로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를 위한 라이브러리를 직접 내려 받아 셋팅 해줘도 되지만 본 강좌에서는 </a:t>
            </a:r>
            <a:r>
              <a:rPr lang="en-US" altLang="ko-KR" dirty="0"/>
              <a:t>Maven</a:t>
            </a:r>
            <a:r>
              <a:rPr lang="ko-KR" altLang="en-US" dirty="0"/>
              <a:t>을 사용하도록 하겠습니다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DB2EA-BC85-D84D-9D17-449FEDC9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20" y="3429000"/>
            <a:ext cx="6121359" cy="16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pom.xml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라이브러리를 설정합니다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servlet-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jsp-api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jstl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springWebMVC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26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공통 부분 셋팅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337</TotalTime>
  <Words>143</Words>
  <Application>Microsoft Macintosh PowerPoint</Application>
  <PresentationFormat>와이드스크린</PresentationFormat>
  <Paragraphs>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Spring MVC</vt:lpstr>
      <vt:lpstr>동작방식</vt:lpstr>
      <vt:lpstr>DispatcherServlet</vt:lpstr>
      <vt:lpstr>설정 방식</vt:lpstr>
      <vt:lpstr>프로젝트 생성</vt:lpstr>
      <vt:lpstr>Maven 프로젝트로 변경</vt:lpstr>
      <vt:lpstr>pom.xml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164</cp:revision>
  <dcterms:created xsi:type="dcterms:W3CDTF">2018-05-11T05:26:24Z</dcterms:created>
  <dcterms:modified xsi:type="dcterms:W3CDTF">2019-12-09T04:07:00Z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