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90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200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셋팅하기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로 </a:t>
            </a:r>
            <a:r>
              <a:rPr lang="ko-KR" altLang="en-US" dirty="0" err="1"/>
              <a:t>셋팅하기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</a:t>
            </a:r>
            <a:r>
              <a:rPr lang="en-US" altLang="ko-KR" dirty="0"/>
              <a:t>xml</a:t>
            </a:r>
            <a:r>
              <a:rPr lang="ko-KR" altLang="en-US" dirty="0"/>
              <a:t> 뿐만 아니라 </a:t>
            </a:r>
            <a:r>
              <a:rPr lang="en-US" altLang="ko-KR" dirty="0"/>
              <a:t>Java</a:t>
            </a:r>
            <a:r>
              <a:rPr lang="ko-KR" altLang="en-US" dirty="0"/>
              <a:t> 클래스로도 설정이 가능하다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web.xml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" altLang="ko-KR" dirty="0" err="1"/>
              <a:t>AbstractAnnotationConfigDispatcherServletInitializer</a:t>
            </a:r>
            <a:r>
              <a:rPr lang="en-US" altLang="ko-KR" dirty="0"/>
              <a:t> </a:t>
            </a:r>
            <a:r>
              <a:rPr lang="ko-KR" altLang="en-US" dirty="0"/>
              <a:t>상속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                 혹은 </a:t>
            </a:r>
            <a:r>
              <a:rPr lang="en" altLang="ko-KR" dirty="0" err="1"/>
              <a:t>WebApplicationInitializer</a:t>
            </a:r>
            <a:r>
              <a:rPr lang="ko-KR" altLang="en-US" dirty="0"/>
              <a:t> 인터페이스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root-</a:t>
            </a:r>
            <a:r>
              <a:rPr lang="en-US" altLang="ko-KR" dirty="0" err="1"/>
              <a:t>context.xml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상속없음</a:t>
            </a:r>
            <a:endParaRPr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servlet-</a:t>
            </a:r>
            <a:r>
              <a:rPr lang="en-US" altLang="ko-KR" dirty="0" err="1">
                <a:sym typeface="Wingdings" pitchFamily="2" charset="2"/>
              </a:rPr>
              <a:t>context.xml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" altLang="ko-KR" dirty="0" err="1"/>
              <a:t>WebMvcConfigurer</a:t>
            </a:r>
            <a:r>
              <a:rPr lang="en" altLang="ko-KR" dirty="0"/>
              <a:t> </a:t>
            </a:r>
            <a:r>
              <a:rPr lang="ko-KR" altLang="en-US" dirty="0"/>
              <a:t>인터페이스 구현</a:t>
            </a:r>
            <a:endParaRPr lang="en" altLang="ko-KR" dirty="0"/>
          </a:p>
          <a:p>
            <a:pPr>
              <a:lnSpc>
                <a:spcPct val="150000"/>
              </a:lnSpc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1397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ko-KR" altLang="en-US" dirty="0"/>
              <a:t>방식의 </a:t>
            </a:r>
            <a:r>
              <a:rPr lang="ko-KR" altLang="en-US"/>
              <a:t>프로젝트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313</TotalTime>
  <Words>48</Words>
  <Application>Microsoft Macintosh PowerPoint</Application>
  <PresentationFormat>와이드스크린</PresentationFormat>
  <Paragraphs>11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Java로 셋팅하기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163</cp:revision>
  <dcterms:created xsi:type="dcterms:W3CDTF">2018-05-11T05:26:24Z</dcterms:created>
  <dcterms:modified xsi:type="dcterms:W3CDTF">2019-12-09T05:08:11Z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