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63" d="100"/>
          <a:sy n="63" d="100"/>
        </p:scale>
        <p:origin x="2408" y="-3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7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8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CC1D-58F8-D644-BC0E-7671AAF74DC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74AB-2A0E-9843-9383-171C4C795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B843232-7873-EA4E-8CA7-0A48BB80B9E4}"/>
              </a:ext>
            </a:extLst>
          </p:cNvPr>
          <p:cNvGrpSpPr/>
          <p:nvPr/>
        </p:nvGrpSpPr>
        <p:grpSpPr>
          <a:xfrm>
            <a:off x="0" y="11869"/>
            <a:ext cx="15119350" cy="21359887"/>
            <a:chOff x="0" y="11869"/>
            <a:chExt cx="15119350" cy="21359887"/>
          </a:xfrm>
        </p:grpSpPr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C72A876C-A908-9645-9352-67C1AB15D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869"/>
              <a:ext cx="15119350" cy="213598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C0AA19-968C-A64B-8ACC-2C4F6630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1949830" y="2937353"/>
              <a:ext cx="2793304" cy="14486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4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Yerragolam, G.S. (TNW)</dc:creator>
  <cp:lastModifiedBy>Yerragolam, G.S. (TNW)</cp:lastModifiedBy>
  <cp:revision>1</cp:revision>
  <dcterms:created xsi:type="dcterms:W3CDTF">2022-02-04T21:00:39Z</dcterms:created>
  <dcterms:modified xsi:type="dcterms:W3CDTF">2022-02-04T21:41:05Z</dcterms:modified>
</cp:coreProperties>
</file>