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0"/>
  </p:notesMasterIdLst>
  <p:handoutMasterIdLst>
    <p:handoutMasterId r:id="rId11"/>
  </p:handoutMasterIdLst>
  <p:sldIdLst>
    <p:sldId id="267" r:id="rId5"/>
    <p:sldId id="272" r:id="rId6"/>
    <p:sldId id="279" r:id="rId7"/>
    <p:sldId id="280" r:id="rId8"/>
    <p:sldId id="281" r:id="rId9"/>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ğit GÜRSES" initials="YG" lastIdx="1" clrIdx="0">
    <p:extLst>
      <p:ext uri="{19B8F6BF-5375-455C-9EA6-DF929625EA0E}">
        <p15:presenceInfo xmlns:p15="http://schemas.microsoft.com/office/powerpoint/2012/main" userId="a8f89105a2cfe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4" d="100"/>
          <a:sy n="114" d="100"/>
        </p:scale>
        <p:origin x="414" y="11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8T20:15:53.734"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1376792" y="1905003"/>
            <a:ext cx="9435241" cy="1625599"/>
          </a:xfrm>
        </p:spPr>
        <p:txBody>
          <a:bodyPr rtlCol="0">
            <a:normAutofit/>
          </a:bodyPr>
          <a:lstStyle>
            <a:lvl1pPr algn="ctr" rtl="0">
              <a:lnSpc>
                <a:spcPct val="90000"/>
              </a:lnSpc>
              <a:defRPr sz="4800">
                <a:solidFill>
                  <a:schemeClr val="tx2"/>
                </a:solidFill>
              </a:defRPr>
            </a:lvl1pPr>
          </a:lstStyle>
          <a:p>
            <a:pPr rtl="0"/>
            <a:r>
              <a:rPr lang="tr-TR"/>
              <a:t>Asıl başlık stilini düzenlemek için tıklayın</a:t>
            </a:r>
            <a:endParaRPr/>
          </a:p>
        </p:txBody>
      </p:sp>
      <p:sp>
        <p:nvSpPr>
          <p:cNvPr id="3" name="Alt Başlık 2"/>
          <p:cNvSpPr>
            <a:spLocks noGrp="1"/>
          </p:cNvSpPr>
          <p:nvPr>
            <p:ph type="subTitle" idx="1"/>
          </p:nvPr>
        </p:nvSpPr>
        <p:spPr>
          <a:xfrm>
            <a:off x="1382103" y="3657123"/>
            <a:ext cx="9429931" cy="991077"/>
          </a:xfrm>
        </p:spPr>
        <p:txBody>
          <a:bodyPr rtlCol="0">
            <a:normAutofit/>
          </a:bodyPr>
          <a:lstStyle>
            <a:lvl1pPr marL="0" indent="0" algn="ctr" rtl="0">
              <a:spcBef>
                <a:spcPts val="0"/>
              </a:spcBef>
              <a:buNone/>
              <a:defRPr sz="2000" cap="all" baseline="0">
                <a:solidFill>
                  <a:schemeClr val="tx2"/>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tr-TR"/>
              <a:t>Asıl alt başlık stilini düzenlemek için tıklayın</a:t>
            </a:r>
            <a:endParaRPr/>
          </a:p>
        </p:txBody>
      </p:sp>
      <p:sp>
        <p:nvSpPr>
          <p:cNvPr id="5" name="Alt Bilgi Yer Tutucusu 4"/>
          <p:cNvSpPr>
            <a:spLocks noGrp="1"/>
          </p:cNvSpPr>
          <p:nvPr>
            <p:ph type="ftr" sz="quarter" idx="11"/>
          </p:nvPr>
        </p:nvSpPr>
        <p:spPr/>
        <p:txBody>
          <a:bodyPr rtlCol="0"/>
          <a:lstStyle>
            <a:lvl1pPr algn="l" rtl="0">
              <a:defRPr>
                <a:solidFill>
                  <a:schemeClr val="tx2"/>
                </a:solidFill>
              </a:defRPr>
            </a:lvl1pPr>
          </a:lstStyle>
          <a:p>
            <a:pPr rtl="0"/>
            <a:endParaRPr/>
          </a:p>
        </p:txBody>
      </p:sp>
      <p:sp>
        <p:nvSpPr>
          <p:cNvPr id="4" name="Tarih Yer Tutucusu 3"/>
          <p:cNvSpPr>
            <a:spLocks noGrp="1"/>
          </p:cNvSpPr>
          <p:nvPr>
            <p:ph type="dt" sz="half" idx="10"/>
          </p:nvPr>
        </p:nvSpPr>
        <p:spPr/>
        <p:txBody>
          <a:bodyPr rtlCol="0"/>
          <a:lstStyle>
            <a:lvl1pPr algn="l" rtl="0">
              <a:defRPr>
                <a:solidFill>
                  <a:schemeClr val="tx2"/>
                </a:solidFill>
              </a:defRPr>
            </a:lvl1pPr>
          </a:lstStyle>
          <a:p>
            <a:pPr rtl="0"/>
            <a:r>
              <a:rPr lang="en-US"/>
              <a:t>01.08.2016</a:t>
            </a:r>
            <a:endParaRPr/>
          </a:p>
        </p:txBody>
      </p:sp>
      <p:sp>
        <p:nvSpPr>
          <p:cNvPr id="6" name="Slayt Numarası Yer Tutucusu 5"/>
          <p:cNvSpPr>
            <a:spLocks noGrp="1"/>
          </p:cNvSpPr>
          <p:nvPr>
            <p:ph type="sldNum" sz="quarter" idx="12"/>
          </p:nvPr>
        </p:nvSpPr>
        <p:spPr/>
        <p:txBody>
          <a:bodyPr rtlCol="0"/>
          <a:lstStyle>
            <a:lvl1pPr algn="l" rtl="0">
              <a:defRPr>
                <a:solidFill>
                  <a:schemeClr val="tx2"/>
                </a:solidFill>
              </a:defRPr>
            </a:lvl1pPr>
          </a:lstStyle>
          <a:p>
            <a:pPr rtl="0"/>
            <a:fld id="{DF28FB93-0A08-4E7D-8E63-9EFA29F1E093}" type="slidenum">
              <a:rPr/>
              <a:pPr/>
              <a:t>‹#›</a:t>
            </a:fld>
            <a:endParaRPr/>
          </a:p>
        </p:txBody>
      </p:sp>
      <p:grpSp>
        <p:nvGrpSpPr>
          <p:cNvPr id="7" name="Gr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0" name="Grup 9"/>
            <p:cNvGrpSpPr/>
            <p:nvPr/>
          </p:nvGrpSpPr>
          <p:grpSpPr>
            <a:xfrm>
              <a:off x="1036847" y="1207626"/>
              <a:ext cx="7074290" cy="38998"/>
              <a:chOff x="2141408" y="1752956"/>
              <a:chExt cx="7315200" cy="38998"/>
            </a:xfrm>
            <a:solidFill>
              <a:schemeClr val="tx2"/>
            </a:solidFill>
          </p:grpSpPr>
          <p:cxnSp>
            <p:nvCxnSpPr>
              <p:cNvPr id="11" name="Düz Bağlayıcı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6" name="Grup 15"/>
            <p:cNvGrpSpPr/>
            <p:nvPr/>
          </p:nvGrpSpPr>
          <p:grpSpPr>
            <a:xfrm>
              <a:off x="1036847" y="3646026"/>
              <a:ext cx="7074290" cy="38998"/>
              <a:chOff x="2141408" y="1752956"/>
              <a:chExt cx="7315200" cy="38998"/>
            </a:xfrm>
            <a:solidFill>
              <a:schemeClr val="tx2"/>
            </a:solidFill>
          </p:grpSpPr>
          <p:cxnSp>
            <p:nvCxnSpPr>
              <p:cNvPr id="17" name="Düz Bağlayıcı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Dikey Metin Yer Tutucusu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834563" y="434975"/>
            <a:ext cx="1168400" cy="5661025"/>
          </a:xfrm>
        </p:spPr>
        <p:txBody>
          <a:bodyPr vert="eaVert" rtlCol="0"/>
          <a:lstStyle/>
          <a:p>
            <a:pPr rtl="0"/>
            <a:r>
              <a:rPr lang="tr-TR"/>
              <a:t>Asıl başlık stilini düzenlemek için tıklayın</a:t>
            </a:r>
            <a:endParaRPr/>
          </a:p>
        </p:txBody>
      </p:sp>
      <p:sp>
        <p:nvSpPr>
          <p:cNvPr id="3" name="Dikey Metin Yer Tutucusu 2"/>
          <p:cNvSpPr>
            <a:spLocks noGrp="1"/>
          </p:cNvSpPr>
          <p:nvPr>
            <p:ph type="body" orient="vert" idx="1"/>
          </p:nvPr>
        </p:nvSpPr>
        <p:spPr>
          <a:xfrm>
            <a:off x="1217613" y="434975"/>
            <a:ext cx="8413750" cy="5661025"/>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422030" y="990599"/>
            <a:ext cx="9344765" cy="2235203"/>
          </a:xfrm>
        </p:spPr>
        <p:txBody>
          <a:bodyPr rtlCol="0" anchor="b">
            <a:normAutofit/>
          </a:bodyPr>
          <a:lstStyle>
            <a:lvl1pPr algn="ctr" rtl="0">
              <a:lnSpc>
                <a:spcPct val="90000"/>
              </a:lnSpc>
              <a:defRPr sz="4800" b="0" cap="none" baseline="0"/>
            </a:lvl1pPr>
          </a:lstStyle>
          <a:p>
            <a:pPr rtl="0"/>
            <a:r>
              <a:rPr lang="tr-TR"/>
              <a:t>Asıl başlık stilini düzenlemek için tıklayın</a:t>
            </a:r>
            <a:endParaRPr/>
          </a:p>
        </p:txBody>
      </p:sp>
      <p:sp>
        <p:nvSpPr>
          <p:cNvPr id="3" name="Metin Yer Tutucusu 2"/>
          <p:cNvSpPr>
            <a:spLocks noGrp="1"/>
          </p:cNvSpPr>
          <p:nvPr>
            <p:ph type="body" idx="1"/>
          </p:nvPr>
        </p:nvSpPr>
        <p:spPr>
          <a:xfrm>
            <a:off x="1422030" y="3733800"/>
            <a:ext cx="9344765" cy="1219200"/>
          </a:xfrm>
        </p:spPr>
        <p:txBody>
          <a:bodyPr rtlCol="0" anchor="t"/>
          <a:lstStyle>
            <a:lvl1pPr marL="0" indent="0" algn="ctr" rtl="0">
              <a:spcBef>
                <a:spcPts val="0"/>
              </a:spcBef>
              <a:buNone/>
              <a:defRPr sz="2000" cap="all" baseline="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tr-TR"/>
              <a:t>Asıl metin stillerini düzenlemek için tıklayın</a:t>
            </a: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6" name="Slayt Numarası Yer Tutucusu 5"/>
          <p:cNvSpPr>
            <a:spLocks noGrp="1"/>
          </p:cNvSpPr>
          <p:nvPr>
            <p:ph type="sldNum" sz="quarter" idx="12"/>
          </p:nvPr>
        </p:nvSpPr>
        <p:spPr/>
        <p:txBody>
          <a:bodyPr rtlCol="0"/>
          <a:lstStyle/>
          <a:p>
            <a:pPr rtl="0"/>
            <a:fld id="{DF28FB93-0A08-4E7D-8E63-9EFA29F1E093}" type="slidenum">
              <a:rPr/>
              <a:pPr/>
              <a:t>‹#›</a:t>
            </a:fld>
            <a:endParaRPr/>
          </a:p>
        </p:txBody>
      </p:sp>
      <p:grpSp>
        <p:nvGrpSpPr>
          <p:cNvPr id="13" name="Gr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up 15"/>
            <p:cNvGrpSpPr/>
            <p:nvPr/>
          </p:nvGrpSpPr>
          <p:grpSpPr>
            <a:xfrm>
              <a:off x="2563229" y="2594391"/>
              <a:ext cx="4023360" cy="29249"/>
              <a:chOff x="2550323" y="3458731"/>
              <a:chExt cx="4023360" cy="38998"/>
            </a:xfrm>
          </p:grpSpPr>
          <p:cxnSp>
            <p:nvCxnSpPr>
              <p:cNvPr id="17" name="Düz Bağlayıcı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Düz Bağlayıcı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İçerik Yer Tutucusu 2"/>
          <p:cNvSpPr>
            <a:spLocks noGrp="1"/>
          </p:cNvSpPr>
          <p:nvPr>
            <p:ph sz="half" idx="1"/>
          </p:nvPr>
        </p:nvSpPr>
        <p:spPr>
          <a:xfrm>
            <a:off x="1218883"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a:lvl8pPr>
            <a:lvl9pPr algn="l" rtl="0">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4" name="İçerik Yer Tutucusu 3"/>
          <p:cNvSpPr>
            <a:spLocks noGrp="1"/>
          </p:cNvSpPr>
          <p:nvPr>
            <p:ph sz="half" idx="2"/>
          </p:nvPr>
        </p:nvSpPr>
        <p:spPr>
          <a:xfrm>
            <a:off x="6195986"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baseline="0"/>
            </a:lvl8pPr>
            <a:lvl9pPr algn="l" rtl="0">
              <a:defRPr sz="18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7" name="Slayt Numarası Yer Tutucusu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a:t>Asıl başlık stilini düzenlemek için tıklayın</a:t>
            </a:r>
            <a:endParaRPr/>
          </a:p>
        </p:txBody>
      </p:sp>
      <p:sp>
        <p:nvSpPr>
          <p:cNvPr id="3" name="Metin Yer Tutucusu 2"/>
          <p:cNvSpPr>
            <a:spLocks noGrp="1"/>
          </p:cNvSpPr>
          <p:nvPr>
            <p:ph type="body" idx="1"/>
          </p:nvPr>
        </p:nvSpPr>
        <p:spPr>
          <a:xfrm>
            <a:off x="1222945"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218883"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Metin Yer Tutucusu 4"/>
          <p:cNvSpPr>
            <a:spLocks noGrp="1"/>
          </p:cNvSpPr>
          <p:nvPr>
            <p:ph type="body" sz="quarter" idx="3"/>
          </p:nvPr>
        </p:nvSpPr>
        <p:spPr>
          <a:xfrm>
            <a:off x="6200049"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195986"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8" name="Alt Bilgi Yer Tutucusu 7"/>
          <p:cNvSpPr>
            <a:spLocks noGrp="1"/>
          </p:cNvSpPr>
          <p:nvPr>
            <p:ph type="ftr" sz="quarter" idx="11"/>
          </p:nvPr>
        </p:nvSpPr>
        <p:spPr/>
        <p:txBody>
          <a:bodyPr rtlCol="0"/>
          <a:lstStyle/>
          <a:p>
            <a:pPr rtl="0"/>
            <a:endParaRPr/>
          </a:p>
        </p:txBody>
      </p:sp>
      <p:sp>
        <p:nvSpPr>
          <p:cNvPr id="7" name="Tarih Yer Tutucusu 6"/>
          <p:cNvSpPr>
            <a:spLocks noGrp="1"/>
          </p:cNvSpPr>
          <p:nvPr>
            <p:ph type="dt" sz="half" idx="10"/>
          </p:nvPr>
        </p:nvSpPr>
        <p:spPr/>
        <p:txBody>
          <a:bodyPr rtlCol="0"/>
          <a:lstStyle/>
          <a:p>
            <a:pPr rtl="0"/>
            <a:r>
              <a:rPr lang="en-US"/>
              <a:t>01.08.2016</a:t>
            </a:r>
            <a:endParaRPr/>
          </a:p>
        </p:txBody>
      </p:sp>
      <p:sp>
        <p:nvSpPr>
          <p:cNvPr id="9" name="Slayt Numarası Yer Tutucusu 8"/>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4" name="Alt Bilgi Yer Tutucusu 3"/>
          <p:cNvSpPr>
            <a:spLocks noGrp="1"/>
          </p:cNvSpPr>
          <p:nvPr>
            <p:ph type="ftr" sz="quarter" idx="11"/>
          </p:nvPr>
        </p:nvSpPr>
        <p:spPr/>
        <p:txBody>
          <a:bodyPr rtlCol="0"/>
          <a:lstStyle/>
          <a:p>
            <a:pPr rtl="0"/>
            <a:endParaRPr/>
          </a:p>
        </p:txBody>
      </p:sp>
      <p:sp>
        <p:nvSpPr>
          <p:cNvPr id="3" name="Tarih Yer Tutucusu 2"/>
          <p:cNvSpPr>
            <a:spLocks noGrp="1"/>
          </p:cNvSpPr>
          <p:nvPr>
            <p:ph type="dt" sz="half" idx="10"/>
          </p:nvPr>
        </p:nvSpPr>
        <p:spPr/>
        <p:txBody>
          <a:bodyPr rtlCol="0"/>
          <a:lstStyle/>
          <a:p>
            <a:pPr rtl="0"/>
            <a:r>
              <a:rPr lang="en-US"/>
              <a:t>01.08.2016</a:t>
            </a:r>
            <a:endParaRPr/>
          </a:p>
        </p:txBody>
      </p:sp>
      <p:sp>
        <p:nvSpPr>
          <p:cNvPr id="5" name="Slayt Numarası Yer Tutucusu 4"/>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endParaRPr/>
          </a:p>
        </p:txBody>
      </p:sp>
      <p:sp>
        <p:nvSpPr>
          <p:cNvPr id="2" name="Tarih Yer Tutucusu 1"/>
          <p:cNvSpPr>
            <a:spLocks noGrp="1"/>
          </p:cNvSpPr>
          <p:nvPr>
            <p:ph type="dt" sz="half" idx="10"/>
          </p:nvPr>
        </p:nvSpPr>
        <p:spPr/>
        <p:txBody>
          <a:bodyPr rtlCol="0"/>
          <a:lstStyle/>
          <a:p>
            <a:pPr rtl="0"/>
            <a:r>
              <a:rPr lang="en-US"/>
              <a:t>01.08.2016</a:t>
            </a:r>
            <a:endParaRPr/>
          </a:p>
        </p:txBody>
      </p:sp>
      <p:sp>
        <p:nvSpPr>
          <p:cNvPr id="4" name="Slayt Numarası Yer Tutucusu 3"/>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normAutofit/>
          </a:bodyPr>
          <a:lstStyle>
            <a:lvl1pPr algn="l" rtl="0">
              <a:defRPr sz="3200" b="0"/>
            </a:lvl1pPr>
          </a:lstStyle>
          <a:p>
            <a:pPr rtl="0"/>
            <a:r>
              <a:rPr lang="tr-TR"/>
              <a:t>Asıl başlık stilini düzenlemek için tıklayın</a:t>
            </a:r>
            <a:endParaRPr/>
          </a:p>
        </p:txBody>
      </p:sp>
      <p:sp>
        <p:nvSpPr>
          <p:cNvPr id="3" name="İçerik Yer Tutucusu 2"/>
          <p:cNvSpPr>
            <a:spLocks noGrp="1"/>
          </p:cNvSpPr>
          <p:nvPr>
            <p:ph idx="1"/>
          </p:nvPr>
        </p:nvSpPr>
        <p:spPr>
          <a:xfrm>
            <a:off x="1218883" y="1803400"/>
            <a:ext cx="6602281" cy="4267201"/>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baseline="0"/>
            </a:lvl8pPr>
            <a:lvl9pPr algn="l" rtl="0">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4" name="Metin Yer Tutucusu 3"/>
          <p:cNvSpPr>
            <a:spLocks noGrp="1"/>
          </p:cNvSpPr>
          <p:nvPr>
            <p:ph type="body" sz="half" idx="2"/>
          </p:nvPr>
        </p:nvSpPr>
        <p:spPr>
          <a:xfrm>
            <a:off x="8125883" y="1803400"/>
            <a:ext cx="2844060" cy="4267201"/>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a:t>Asıl metin stillerini düzenlemek için tıklayın</a:t>
            </a: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7" name="Slayt Numarası Yer Tutucusu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normAutofit/>
          </a:bodyPr>
          <a:lstStyle>
            <a:lvl1pPr algn="l" rtl="0">
              <a:defRPr sz="3200" b="0"/>
            </a:lvl1pPr>
          </a:lstStyle>
          <a:p>
            <a:pPr rtl="0"/>
            <a:r>
              <a:rPr lang="tr-TR"/>
              <a:t>Asıl başlık stilini düzenlemek için tıklayın</a:t>
            </a:r>
            <a:endParaRPr/>
          </a:p>
        </p:txBody>
      </p:sp>
      <p:sp>
        <p:nvSpPr>
          <p:cNvPr id="8" name="Dikdörtgen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Resim Yer Tutucusu 2" descr="Resim eklemek için boş yer tutucu. Yer tutucuya tıklayın ve eklemek istediğiniz resmi seçin."/>
          <p:cNvSpPr>
            <a:spLocks noGrp="1"/>
          </p:cNvSpPr>
          <p:nvPr>
            <p:ph type="pic" idx="1"/>
          </p:nvPr>
        </p:nvSpPr>
        <p:spPr>
          <a:xfrm>
            <a:off x="1338739" y="1925320"/>
            <a:ext cx="6362567" cy="4023360"/>
          </a:xfrm>
          <a:solidFill>
            <a:schemeClr val="bg2"/>
          </a:solidFill>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a:t>Resim eklemek için simgeye tıklayın</a:t>
            </a:r>
            <a:endParaRPr/>
          </a:p>
        </p:txBody>
      </p:sp>
      <p:sp>
        <p:nvSpPr>
          <p:cNvPr id="4" name="Metin Yer Tutucusu 3"/>
          <p:cNvSpPr>
            <a:spLocks noGrp="1"/>
          </p:cNvSpPr>
          <p:nvPr>
            <p:ph type="body" sz="half" idx="2"/>
          </p:nvPr>
        </p:nvSpPr>
        <p:spPr>
          <a:xfrm>
            <a:off x="8125883" y="1803401"/>
            <a:ext cx="2844060" cy="4165600"/>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a:t>Asıl metin stillerini düzenlemek için tıklayın</a:t>
            </a: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7" name="Slayt Numarası Yer Tutucusu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Dikdörtgen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rtl="0"/>
            <a:endParaRPr sz="2400"/>
          </a:p>
        </p:txBody>
      </p:sp>
      <p:sp>
        <p:nvSpPr>
          <p:cNvPr id="8" name="Yuvarlatılmış Dikdörtgen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Başlık Yer Tutucusu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pPr rtl="0"/>
            <a:r>
              <a:t>Asıl başlık stili için tıklatın</a:t>
            </a:r>
          </a:p>
        </p:txBody>
      </p:sp>
      <p:sp>
        <p:nvSpPr>
          <p:cNvPr id="3" name="Metin Yer Tutucusu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5" name="Altbilgi Yer Tutucusu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rtl="0">
              <a:defRPr sz="1100">
                <a:solidFill>
                  <a:schemeClr val="tx1"/>
                </a:solidFill>
              </a:defRPr>
            </a:lvl1pPr>
          </a:lstStyle>
          <a:p>
            <a:pPr rtl="0"/>
            <a:endParaRPr/>
          </a:p>
        </p:txBody>
      </p:sp>
      <p:sp>
        <p:nvSpPr>
          <p:cNvPr id="4" name="Tarih Yer Tutucusu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l" rtl="0">
              <a:defRPr sz="1100">
                <a:solidFill>
                  <a:schemeClr val="tx1"/>
                </a:solidFill>
              </a:defRPr>
            </a:lvl1pPr>
          </a:lstStyle>
          <a:p>
            <a:pPr rtl="0"/>
            <a:r>
              <a:rPr lang="en-US"/>
              <a:t>01.08.2016</a:t>
            </a:r>
            <a:endParaRPr/>
          </a:p>
        </p:txBody>
      </p:sp>
      <p:sp>
        <p:nvSpPr>
          <p:cNvPr id="6" name="Slayt Numarası Yer Tutucusu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l" rtl="0">
              <a:defRPr sz="1100">
                <a:solidFill>
                  <a:schemeClr val="tx1"/>
                </a:solidFill>
              </a:defRPr>
            </a:lvl1pPr>
          </a:lstStyle>
          <a:p>
            <a:pPr rtl="0"/>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 dirty="0"/>
              <a:t>Jean Jacques Rousseau</a:t>
            </a:r>
          </a:p>
        </p:txBody>
      </p:sp>
      <p:sp>
        <p:nvSpPr>
          <p:cNvPr id="3" name="Alt Başlık 2"/>
          <p:cNvSpPr>
            <a:spLocks noGrp="1"/>
          </p:cNvSpPr>
          <p:nvPr>
            <p:ph type="subTitle" idx="1"/>
          </p:nvPr>
        </p:nvSpPr>
        <p:spPr/>
        <p:txBody>
          <a:bodyPr rtlCol="0"/>
          <a:lstStyle/>
          <a:p>
            <a:pPr rtl="0"/>
            <a:r>
              <a:rPr lang="tr" dirty="0"/>
              <a:t>Kimdir</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18883" y="404664"/>
            <a:ext cx="9751060" cy="1168400"/>
          </a:xfrm>
        </p:spPr>
        <p:txBody>
          <a:bodyPr rtlCol="0"/>
          <a:lstStyle/>
          <a:p>
            <a:pPr rtl="0"/>
            <a:r>
              <a:rPr lang="tr" dirty="0"/>
              <a:t>Hayatı</a:t>
            </a:r>
          </a:p>
        </p:txBody>
      </p:sp>
      <p:sp>
        <p:nvSpPr>
          <p:cNvPr id="7" name="İçerik Yer Tutucusu 13">
            <a:extLst>
              <a:ext uri="{FF2B5EF4-FFF2-40B4-BE49-F238E27FC236}">
                <a16:creationId xmlns:a16="http://schemas.microsoft.com/office/drawing/2014/main" id="{5ED53C35-FFE2-4A80-AEE3-E2A32F0C402E}"/>
              </a:ext>
            </a:extLst>
          </p:cNvPr>
          <p:cNvSpPr txBox="1">
            <a:spLocks/>
          </p:cNvSpPr>
          <p:nvPr/>
        </p:nvSpPr>
        <p:spPr>
          <a:xfrm>
            <a:off x="1218882" y="1844824"/>
            <a:ext cx="9751060"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marL="0" indent="0">
              <a:buNone/>
            </a:pPr>
            <a:endParaRPr lang="tr" dirty="0"/>
          </a:p>
        </p:txBody>
      </p:sp>
      <p:sp>
        <p:nvSpPr>
          <p:cNvPr id="8" name="İçerik Yer Tutucusu 13">
            <a:extLst>
              <a:ext uri="{FF2B5EF4-FFF2-40B4-BE49-F238E27FC236}">
                <a16:creationId xmlns:a16="http://schemas.microsoft.com/office/drawing/2014/main" id="{6F2D4DB0-4D44-4EE9-B72B-2B5C64F4A3AE}"/>
              </a:ext>
            </a:extLst>
          </p:cNvPr>
          <p:cNvSpPr txBox="1">
            <a:spLocks/>
          </p:cNvSpPr>
          <p:nvPr/>
        </p:nvSpPr>
        <p:spPr>
          <a:xfrm>
            <a:off x="1218882" y="1772816"/>
            <a:ext cx="6320237"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l" fontAlgn="base"/>
            <a:r>
              <a:rPr lang="tr-TR" sz="1600" b="0" i="0" dirty="0">
                <a:solidFill>
                  <a:srgbClr val="000000"/>
                </a:solidFill>
                <a:effectLst/>
                <a:latin typeface="PT Sans" panose="020B0604020202020204" pitchFamily="34" charset="-94"/>
              </a:rPr>
              <a:t>Jean </a:t>
            </a:r>
            <a:r>
              <a:rPr lang="tr-TR" sz="1600" b="0" i="0" dirty="0" err="1">
                <a:solidFill>
                  <a:srgbClr val="000000"/>
                </a:solidFill>
                <a:effectLst/>
                <a:latin typeface="PT Sans" panose="020B0604020202020204" pitchFamily="34" charset="-94"/>
              </a:rPr>
              <a:t>Jacques</a:t>
            </a:r>
            <a:r>
              <a:rPr lang="tr-TR" sz="1600" b="0" i="0" dirty="0">
                <a:solidFill>
                  <a:srgbClr val="000000"/>
                </a:solidFill>
                <a:effectLst/>
                <a:latin typeface="PT Sans" panose="020B0604020202020204" pitchFamily="34" charset="-94"/>
              </a:rPr>
              <a:t> Rousseau, 28 Haziran 1712 tarihinde Ceneviz'de dünyaya geldi. Annesi, doğum sonrasında enfeksiyon kaptığı için, Rousseau dokuz günlükken hayatını kaybetmiştir. Babası ise, bir dönem Topkapı Sarayı'nda da çalışmış bir saatçidir. Babası bir toprak sahibiyle kavga ettikten sonra oğlunu kardeşine emanet ederek </a:t>
            </a:r>
            <a:r>
              <a:rPr lang="tr-TR" sz="1600" b="0" i="0" dirty="0" err="1">
                <a:solidFill>
                  <a:srgbClr val="000000"/>
                </a:solidFill>
                <a:effectLst/>
                <a:latin typeface="PT Sans" panose="020B0604020202020204" pitchFamily="34" charset="-94"/>
              </a:rPr>
              <a:t>Nyon'a</a:t>
            </a:r>
            <a:r>
              <a:rPr lang="tr-TR" sz="1600" b="0" i="0" dirty="0">
                <a:solidFill>
                  <a:srgbClr val="000000"/>
                </a:solidFill>
                <a:effectLst/>
                <a:latin typeface="PT Sans" panose="020B0604020202020204" pitchFamily="34" charset="-94"/>
              </a:rPr>
              <a:t> taşınmış ve bir daha oğlunu ziyaret etmemiştir.</a:t>
            </a:r>
          </a:p>
          <a:p>
            <a:pPr algn="l" fontAlgn="base"/>
            <a:r>
              <a:rPr lang="tr-TR" sz="1600" b="0" i="0" dirty="0">
                <a:solidFill>
                  <a:srgbClr val="000000"/>
                </a:solidFill>
                <a:effectLst/>
                <a:latin typeface="PT Sans" panose="020B0604020202020204" pitchFamily="34" charset="-94"/>
              </a:rPr>
              <a:t>Bir süre amcasıyla kaldıktan sonra Cenevre'yi terk eden Rousseau, 1728-1738 yılları arasında çeşitli meslekler yapmıştır.</a:t>
            </a:r>
          </a:p>
          <a:p>
            <a:pPr algn="l" fontAlgn="base"/>
            <a:r>
              <a:rPr lang="tr-TR" sz="1600" b="0" i="0" dirty="0">
                <a:solidFill>
                  <a:srgbClr val="000000"/>
                </a:solidFill>
                <a:effectLst/>
                <a:latin typeface="PT Sans" panose="020B0604020202020204" pitchFamily="34" charset="-94"/>
              </a:rPr>
              <a:t>Bir süre İtalya ve Fransa'da çalışır. Fransa'da yazıları yasaklanınca daha sonradan arasının açılacağı arkadaşı David </a:t>
            </a:r>
            <a:r>
              <a:rPr lang="tr-TR" sz="1600" b="0" i="0" dirty="0" err="1">
                <a:solidFill>
                  <a:srgbClr val="000000"/>
                </a:solidFill>
                <a:effectLst/>
                <a:latin typeface="PT Sans" panose="020B0604020202020204" pitchFamily="34" charset="-94"/>
              </a:rPr>
              <a:t>Hume'nin</a:t>
            </a:r>
            <a:r>
              <a:rPr lang="tr-TR" sz="1600" b="0" i="0" dirty="0">
                <a:solidFill>
                  <a:srgbClr val="000000"/>
                </a:solidFill>
                <a:effectLst/>
                <a:latin typeface="PT Sans" panose="020B0604020202020204" pitchFamily="34" charset="-94"/>
              </a:rPr>
              <a:t> davetiyle İngiltere’ye gider. </a:t>
            </a:r>
          </a:p>
          <a:p>
            <a:pPr algn="l" fontAlgn="base"/>
            <a:r>
              <a:rPr lang="tr-TR" sz="1600" b="0" i="0" dirty="0">
                <a:solidFill>
                  <a:srgbClr val="000000"/>
                </a:solidFill>
                <a:effectLst/>
                <a:latin typeface="PT Sans" panose="020B0604020202020204" pitchFamily="34" charset="-94"/>
              </a:rPr>
              <a:t>Bir ara tekrar Fransa’ya giden Rousseau, 2 Temmuz 1778 tarihinde, 66 yaşındayken sabah yürüyüşü sırasında düşerek yaralanır ve kan kaybından hayatını kaybeder. </a:t>
            </a:r>
          </a:p>
          <a:p>
            <a:pPr marL="0" indent="0">
              <a:buNone/>
            </a:pPr>
            <a:endParaRPr lang="tr" sz="1600" dirty="0"/>
          </a:p>
        </p:txBody>
      </p:sp>
      <p:pic>
        <p:nvPicPr>
          <p:cNvPr id="9" name="Resim 8">
            <a:extLst>
              <a:ext uri="{FF2B5EF4-FFF2-40B4-BE49-F238E27FC236}">
                <a16:creationId xmlns:a16="http://schemas.microsoft.com/office/drawing/2014/main" id="{01615A95-DBED-4F4B-A8CC-59C4A0ABD3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8628" y="1040692"/>
            <a:ext cx="3430823" cy="47766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18883" y="1318592"/>
            <a:ext cx="9751060" cy="1168400"/>
          </a:xfrm>
        </p:spPr>
        <p:txBody>
          <a:bodyPr rtlCol="0"/>
          <a:lstStyle/>
          <a:p>
            <a:pPr rtl="0"/>
            <a:r>
              <a:rPr lang="tr" dirty="0"/>
              <a:t>Eserlerindeki Karmaşıklık</a:t>
            </a:r>
          </a:p>
        </p:txBody>
      </p:sp>
      <p:sp>
        <p:nvSpPr>
          <p:cNvPr id="7" name="İçerik Yer Tutucusu 13">
            <a:extLst>
              <a:ext uri="{FF2B5EF4-FFF2-40B4-BE49-F238E27FC236}">
                <a16:creationId xmlns:a16="http://schemas.microsoft.com/office/drawing/2014/main" id="{5ED53C35-FFE2-4A80-AEE3-E2A32F0C402E}"/>
              </a:ext>
            </a:extLst>
          </p:cNvPr>
          <p:cNvSpPr txBox="1">
            <a:spLocks/>
          </p:cNvSpPr>
          <p:nvPr/>
        </p:nvSpPr>
        <p:spPr>
          <a:xfrm>
            <a:off x="1218882" y="1844824"/>
            <a:ext cx="9751060"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marL="0" indent="0">
              <a:buNone/>
            </a:pPr>
            <a:endParaRPr lang="tr" dirty="0"/>
          </a:p>
        </p:txBody>
      </p:sp>
      <p:sp>
        <p:nvSpPr>
          <p:cNvPr id="8" name="İçerik Yer Tutucusu 13">
            <a:extLst>
              <a:ext uri="{FF2B5EF4-FFF2-40B4-BE49-F238E27FC236}">
                <a16:creationId xmlns:a16="http://schemas.microsoft.com/office/drawing/2014/main" id="{6F2D4DB0-4D44-4EE9-B72B-2B5C64F4A3AE}"/>
              </a:ext>
            </a:extLst>
          </p:cNvPr>
          <p:cNvSpPr txBox="1">
            <a:spLocks/>
          </p:cNvSpPr>
          <p:nvPr/>
        </p:nvSpPr>
        <p:spPr>
          <a:xfrm>
            <a:off x="1218883" y="2690192"/>
            <a:ext cx="6387697"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l" fontAlgn="base"/>
            <a:r>
              <a:rPr lang="tr-TR" sz="1600" b="0" i="0" dirty="0">
                <a:solidFill>
                  <a:srgbClr val="000000"/>
                </a:solidFill>
                <a:effectLst/>
                <a:latin typeface="PT Sans" panose="020B0604020202020204" pitchFamily="34" charset="-94"/>
              </a:rPr>
              <a:t>Jean </a:t>
            </a:r>
            <a:r>
              <a:rPr lang="tr-TR" sz="1600" b="0" i="0" dirty="0" err="1">
                <a:solidFill>
                  <a:srgbClr val="000000"/>
                </a:solidFill>
                <a:effectLst/>
                <a:latin typeface="PT Sans" panose="020B0604020202020204" pitchFamily="34" charset="-94"/>
              </a:rPr>
              <a:t>Jacques</a:t>
            </a:r>
            <a:r>
              <a:rPr lang="tr-TR" sz="1600" b="0" i="0" dirty="0">
                <a:solidFill>
                  <a:srgbClr val="000000"/>
                </a:solidFill>
                <a:effectLst/>
                <a:latin typeface="PT Sans" panose="020B0604020202020204" pitchFamily="34" charset="-94"/>
              </a:rPr>
              <a:t> Rousseau’nun eserlerindeki karmaşıklık onun; doğal hukuk kuramcısı, doğal hakları önemsemeyen biri, aydınlanmacı, aydınlanma ilkelerini yerle bir eden biri, demokrasinin inançlı savunucusu, demokrasiyi ayaklar altına alan biri, burjuva liberal devriminin hazırlayıcısı, öte yandan böyle bir devrimin olumsuzluklarını çok önceden gösteren, hatta reformculuğu bile benimseyen biriymiş gibi birbiriyle çelişen ve çatışan çok karşıt düşüncelerle yorumlanmasına sebep olmuştur. </a:t>
            </a:r>
            <a:br>
              <a:rPr lang="tr-TR" sz="1600" dirty="0">
                <a:solidFill>
                  <a:srgbClr val="000000"/>
                </a:solidFill>
                <a:latin typeface="PT Sans" panose="020B0604020202020204" pitchFamily="34" charset="-94"/>
              </a:rPr>
            </a:br>
            <a:endParaRPr lang="tr" sz="1600" dirty="0">
              <a:solidFill>
                <a:srgbClr val="000000"/>
              </a:solidFill>
              <a:latin typeface="PT Sans" panose="020B0604020202020204" pitchFamily="34" charset="-94"/>
            </a:endParaRPr>
          </a:p>
        </p:txBody>
      </p:sp>
      <p:pic>
        <p:nvPicPr>
          <p:cNvPr id="9" name="Resim 8">
            <a:extLst>
              <a:ext uri="{FF2B5EF4-FFF2-40B4-BE49-F238E27FC236}">
                <a16:creationId xmlns:a16="http://schemas.microsoft.com/office/drawing/2014/main" id="{B9C1018E-4EF4-4F20-8FD0-8ECFD08EF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674" y="1299030"/>
            <a:ext cx="3362298" cy="41003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7854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18883" y="1102568"/>
            <a:ext cx="9751060" cy="1168400"/>
          </a:xfrm>
        </p:spPr>
        <p:txBody>
          <a:bodyPr rtlCol="0"/>
          <a:lstStyle/>
          <a:p>
            <a:pPr rtl="0"/>
            <a:r>
              <a:rPr lang="tr" dirty="0"/>
              <a:t>Rousseau Ve Atatürk</a:t>
            </a:r>
          </a:p>
        </p:txBody>
      </p:sp>
      <p:sp>
        <p:nvSpPr>
          <p:cNvPr id="7" name="İçerik Yer Tutucusu 13">
            <a:extLst>
              <a:ext uri="{FF2B5EF4-FFF2-40B4-BE49-F238E27FC236}">
                <a16:creationId xmlns:a16="http://schemas.microsoft.com/office/drawing/2014/main" id="{5ED53C35-FFE2-4A80-AEE3-E2A32F0C402E}"/>
              </a:ext>
            </a:extLst>
          </p:cNvPr>
          <p:cNvSpPr txBox="1">
            <a:spLocks/>
          </p:cNvSpPr>
          <p:nvPr/>
        </p:nvSpPr>
        <p:spPr>
          <a:xfrm>
            <a:off x="1218882" y="1844824"/>
            <a:ext cx="9751060"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marL="0" indent="0">
              <a:buNone/>
            </a:pPr>
            <a:endParaRPr lang="tr" dirty="0"/>
          </a:p>
        </p:txBody>
      </p:sp>
      <p:sp>
        <p:nvSpPr>
          <p:cNvPr id="8" name="İçerik Yer Tutucusu 13">
            <a:extLst>
              <a:ext uri="{FF2B5EF4-FFF2-40B4-BE49-F238E27FC236}">
                <a16:creationId xmlns:a16="http://schemas.microsoft.com/office/drawing/2014/main" id="{6F2D4DB0-4D44-4EE9-B72B-2B5C64F4A3AE}"/>
              </a:ext>
            </a:extLst>
          </p:cNvPr>
          <p:cNvSpPr txBox="1">
            <a:spLocks/>
          </p:cNvSpPr>
          <p:nvPr/>
        </p:nvSpPr>
        <p:spPr>
          <a:xfrm>
            <a:off x="1218883" y="2474168"/>
            <a:ext cx="6459705"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l"/>
            <a:r>
              <a:rPr lang="tr-TR" sz="1200" b="0" i="0" dirty="0">
                <a:solidFill>
                  <a:srgbClr val="000000"/>
                </a:solidFill>
                <a:effectLst/>
                <a:latin typeface="Open Sans" panose="020B0604020202020204" pitchFamily="34" charset="0"/>
              </a:rPr>
              <a:t>1712 yılında Cenevre’de doğan filozof, yazar ve hatta bu sıfatların da ötesinde bir değer olan Rousseau, Fransız Devrimi’nin fikir babalarından olması sayesinde günümüzdeki demokrasi anlayışını da biçimlerden isimlerden biri. Döneminin kafa yapısına göre ilerde olan meşhur </a:t>
            </a:r>
            <a:r>
              <a:rPr lang="tr-TR" sz="1200" b="1" i="0" dirty="0">
                <a:solidFill>
                  <a:srgbClr val="000000"/>
                </a:solidFill>
                <a:effectLst/>
                <a:latin typeface="Open Sans" panose="020B0604020202020204" pitchFamily="34" charset="0"/>
              </a:rPr>
              <a:t>Toplum Sözleşmesi </a:t>
            </a:r>
            <a:r>
              <a:rPr lang="tr-TR" sz="1200" b="0" i="0" dirty="0">
                <a:solidFill>
                  <a:srgbClr val="000000"/>
                </a:solidFill>
                <a:effectLst/>
                <a:latin typeface="Open Sans" panose="020B0604020202020204" pitchFamily="34" charset="0"/>
              </a:rPr>
              <a:t>eseri ile Rousseau, milletin egemenliğini üstün tutarak, bunun ile yapılan toplumsal bir sözleşmeyle temellendirilmesini ele alır.</a:t>
            </a:r>
          </a:p>
          <a:p>
            <a:pPr algn="l"/>
            <a:r>
              <a:rPr lang="tr-TR" sz="1200" b="0" i="0" dirty="0">
                <a:solidFill>
                  <a:srgbClr val="000000"/>
                </a:solidFill>
                <a:effectLst/>
                <a:latin typeface="Open Sans" panose="020B0604020202020204" pitchFamily="34" charset="0"/>
              </a:rPr>
              <a:t>Bunun dışında, başta </a:t>
            </a:r>
            <a:r>
              <a:rPr lang="tr-TR" sz="1200" b="1" i="0" dirty="0">
                <a:solidFill>
                  <a:srgbClr val="000000"/>
                </a:solidFill>
                <a:effectLst/>
                <a:latin typeface="Open Sans" panose="020B0604020202020204" pitchFamily="34" charset="0"/>
              </a:rPr>
              <a:t>İnsan ve Yurttaş Hakları Bildirisi</a:t>
            </a:r>
            <a:r>
              <a:rPr lang="tr-TR" sz="1200" b="0" i="0" dirty="0">
                <a:solidFill>
                  <a:srgbClr val="000000"/>
                </a:solidFill>
                <a:effectLst/>
                <a:latin typeface="Open Sans" panose="020B0604020202020204" pitchFamily="34" charset="0"/>
              </a:rPr>
              <a:t> olmak üzere, bütün insanların eşitliğini ve temel özgürlüklerini savunan birçok kanun, yasa ve hukuk metninin ardındaki temelde onun fikirlerini görebiliriz. Rousseau, tüm insanların eşit doğduğunu ve adil bir sözleşmeyle de bu eşitsizliklerin aşılabileceğine inanır. İşte bu görüşlerden neredeyse 200 yıllık bir sürenin sonrasında da ülkemizin kurucusu </a:t>
            </a:r>
            <a:r>
              <a:rPr lang="tr-TR" sz="1200" b="1" i="0" dirty="0">
                <a:solidFill>
                  <a:srgbClr val="000000"/>
                </a:solidFill>
                <a:effectLst/>
                <a:latin typeface="Open Sans" panose="020B0604020202020204" pitchFamily="34" charset="0"/>
              </a:rPr>
              <a:t>Mustafa Kemal Atatürk</a:t>
            </a:r>
            <a:r>
              <a:rPr lang="tr-TR" sz="1200" b="0" i="0" dirty="0">
                <a:solidFill>
                  <a:srgbClr val="000000"/>
                </a:solidFill>
                <a:effectLst/>
                <a:latin typeface="Open Sans" panose="020B0604020202020204" pitchFamily="34" charset="0"/>
              </a:rPr>
              <a:t>, yurdu yeniden inşasındaki özgürlük ve demokrasi anlayışında Rousseau’dan etkilenmiştir.</a:t>
            </a:r>
            <a:br>
              <a:rPr lang="tr-TR" sz="1600" dirty="0">
                <a:solidFill>
                  <a:srgbClr val="000000"/>
                </a:solidFill>
                <a:latin typeface="PT Sans" panose="020B0604020202020204" pitchFamily="34" charset="-94"/>
              </a:rPr>
            </a:br>
            <a:endParaRPr lang="tr" sz="1600" dirty="0">
              <a:solidFill>
                <a:srgbClr val="000000"/>
              </a:solidFill>
              <a:latin typeface="PT Sans" panose="020B0604020202020204" pitchFamily="34" charset="-94"/>
            </a:endParaRPr>
          </a:p>
        </p:txBody>
      </p:sp>
      <p:pic>
        <p:nvPicPr>
          <p:cNvPr id="4" name="Resim 3">
            <a:extLst>
              <a:ext uri="{FF2B5EF4-FFF2-40B4-BE49-F238E27FC236}">
                <a16:creationId xmlns:a16="http://schemas.microsoft.com/office/drawing/2014/main" id="{2CCAE923-28C3-4D76-873A-B1058F90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636" y="1340768"/>
            <a:ext cx="3164732"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4938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18883" y="814536"/>
            <a:ext cx="9751060" cy="1168400"/>
          </a:xfrm>
        </p:spPr>
        <p:txBody>
          <a:bodyPr rtlCol="0"/>
          <a:lstStyle/>
          <a:p>
            <a:pPr rtl="0"/>
            <a:r>
              <a:rPr lang="tr" dirty="0"/>
              <a:t>Eserleri</a:t>
            </a:r>
          </a:p>
        </p:txBody>
      </p:sp>
      <p:sp>
        <p:nvSpPr>
          <p:cNvPr id="7" name="İçerik Yer Tutucusu 13">
            <a:extLst>
              <a:ext uri="{FF2B5EF4-FFF2-40B4-BE49-F238E27FC236}">
                <a16:creationId xmlns:a16="http://schemas.microsoft.com/office/drawing/2014/main" id="{5ED53C35-FFE2-4A80-AEE3-E2A32F0C402E}"/>
              </a:ext>
            </a:extLst>
          </p:cNvPr>
          <p:cNvSpPr txBox="1">
            <a:spLocks/>
          </p:cNvSpPr>
          <p:nvPr/>
        </p:nvSpPr>
        <p:spPr>
          <a:xfrm>
            <a:off x="1218882" y="1844824"/>
            <a:ext cx="9751060"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marL="0" indent="0">
              <a:buNone/>
            </a:pPr>
            <a:endParaRPr lang="tr" dirty="0"/>
          </a:p>
        </p:txBody>
      </p:sp>
      <p:sp>
        <p:nvSpPr>
          <p:cNvPr id="8" name="İçerik Yer Tutucusu 13">
            <a:extLst>
              <a:ext uri="{FF2B5EF4-FFF2-40B4-BE49-F238E27FC236}">
                <a16:creationId xmlns:a16="http://schemas.microsoft.com/office/drawing/2014/main" id="{6F2D4DB0-4D44-4EE9-B72B-2B5C64F4A3AE}"/>
              </a:ext>
            </a:extLst>
          </p:cNvPr>
          <p:cNvSpPr txBox="1">
            <a:spLocks/>
          </p:cNvSpPr>
          <p:nvPr/>
        </p:nvSpPr>
        <p:spPr>
          <a:xfrm>
            <a:off x="1218883" y="2186136"/>
            <a:ext cx="9751060" cy="4267200"/>
          </a:xfrm>
          <a:prstGeom prst="rect">
            <a:avLst/>
          </a:prstGeom>
        </p:spPr>
        <p:txBody>
          <a:bodyPr rtlCol="0"/>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lgn="l" fontAlgn="base"/>
            <a:r>
              <a:rPr lang="tr-TR" sz="1600" dirty="0">
                <a:solidFill>
                  <a:srgbClr val="000000"/>
                </a:solidFill>
                <a:latin typeface="PT Sans" panose="020B0604020202020204" pitchFamily="34" charset="-94"/>
              </a:rPr>
              <a:t>Bilimler Ve Sanatlar Üzerine Konuşma</a:t>
            </a:r>
          </a:p>
          <a:p>
            <a:pPr algn="l" fontAlgn="base"/>
            <a:r>
              <a:rPr lang="tr-TR" sz="1600" dirty="0">
                <a:solidFill>
                  <a:srgbClr val="000000"/>
                </a:solidFill>
                <a:latin typeface="PT Sans" panose="020B0604020202020204" pitchFamily="34" charset="-94"/>
              </a:rPr>
              <a:t>İnsanlar Arasındaki Eşitsizliğin Temeli Ve Kökenleri</a:t>
            </a:r>
          </a:p>
          <a:p>
            <a:pPr algn="l" fontAlgn="base"/>
            <a:r>
              <a:rPr lang="tr-TR" sz="1600" dirty="0">
                <a:solidFill>
                  <a:srgbClr val="000000"/>
                </a:solidFill>
                <a:latin typeface="PT Sans" panose="020B0604020202020204" pitchFamily="34" charset="-94"/>
              </a:rPr>
              <a:t>Eğitime Dair</a:t>
            </a:r>
          </a:p>
          <a:p>
            <a:pPr algn="l" fontAlgn="base"/>
            <a:r>
              <a:rPr lang="tr-TR" sz="1600" dirty="0">
                <a:solidFill>
                  <a:srgbClr val="000000"/>
                </a:solidFill>
                <a:latin typeface="PT Sans" panose="020B0604020202020204" pitchFamily="34" charset="-94"/>
              </a:rPr>
              <a:t>Toplum Sözleşmesi</a:t>
            </a:r>
          </a:p>
          <a:p>
            <a:pPr algn="l" fontAlgn="base"/>
            <a:r>
              <a:rPr lang="tr-TR" sz="1600" dirty="0">
                <a:solidFill>
                  <a:srgbClr val="000000"/>
                </a:solidFill>
                <a:latin typeface="PT Sans" panose="020B0604020202020204" pitchFamily="34" charset="-94"/>
              </a:rPr>
              <a:t>İtiraflar</a:t>
            </a:r>
          </a:p>
          <a:p>
            <a:pPr algn="l" fontAlgn="base"/>
            <a:r>
              <a:rPr lang="tr-TR" sz="1600" dirty="0" err="1">
                <a:solidFill>
                  <a:srgbClr val="000000"/>
                </a:solidFill>
                <a:latin typeface="PT Sans" panose="020B0604020202020204" pitchFamily="34" charset="-94"/>
              </a:rPr>
              <a:t>Heloise</a:t>
            </a:r>
            <a:endParaRPr lang="tr-TR" sz="1600" dirty="0">
              <a:solidFill>
                <a:srgbClr val="000000"/>
              </a:solidFill>
              <a:latin typeface="PT Sans" panose="020B0604020202020204" pitchFamily="34" charset="-94"/>
            </a:endParaRPr>
          </a:p>
          <a:p>
            <a:pPr algn="l" fontAlgn="base"/>
            <a:r>
              <a:rPr lang="tr-TR" sz="1600" dirty="0">
                <a:solidFill>
                  <a:srgbClr val="000000"/>
                </a:solidFill>
                <a:latin typeface="PT Sans" panose="020B0604020202020204" pitchFamily="34" charset="-94"/>
              </a:rPr>
              <a:t>Yalnız Gezenin Düşleri</a:t>
            </a:r>
            <a:br>
              <a:rPr lang="tr-TR" sz="1600" dirty="0">
                <a:solidFill>
                  <a:srgbClr val="000000"/>
                </a:solidFill>
                <a:latin typeface="PT Sans" panose="020B0604020202020204" pitchFamily="34" charset="-94"/>
              </a:rPr>
            </a:br>
            <a:endParaRPr lang="tr" sz="1600" dirty="0">
              <a:solidFill>
                <a:srgbClr val="000000"/>
              </a:solidFill>
              <a:latin typeface="PT Sans" panose="020B0604020202020204" pitchFamily="34" charset="-94"/>
            </a:endParaRPr>
          </a:p>
        </p:txBody>
      </p:sp>
      <p:pic>
        <p:nvPicPr>
          <p:cNvPr id="9" name="Resim 8">
            <a:extLst>
              <a:ext uri="{FF2B5EF4-FFF2-40B4-BE49-F238E27FC236}">
                <a16:creationId xmlns:a16="http://schemas.microsoft.com/office/drawing/2014/main" id="{2A827F17-ED2A-465D-9FB9-662344D69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612" y="1421928"/>
            <a:ext cx="2609967" cy="4005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4087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taplar Klasik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eması">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Klasik kitap eğitim sunusu (geniş ekran)</Template>
  <TotalTime>56</TotalTime>
  <Words>356</Words>
  <Application>Microsoft Office PowerPoint</Application>
  <PresentationFormat>Özel</PresentationFormat>
  <Paragraphs>20</Paragraphs>
  <Slides>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vt:i4>
      </vt:variant>
    </vt:vector>
  </HeadingPairs>
  <TitlesOfParts>
    <vt:vector size="10" baseType="lpstr">
      <vt:lpstr>Arial</vt:lpstr>
      <vt:lpstr>Constantia</vt:lpstr>
      <vt:lpstr>Open Sans</vt:lpstr>
      <vt:lpstr>PT Sans</vt:lpstr>
      <vt:lpstr>Kitaplar Klasik 16x9</vt:lpstr>
      <vt:lpstr>Jean Jacques Rousseau</vt:lpstr>
      <vt:lpstr>Hayatı</vt:lpstr>
      <vt:lpstr>Eserlerindeki Karmaşıklık</vt:lpstr>
      <vt:lpstr>Rousseau Ve Atatürk</vt:lpstr>
      <vt:lpstr>Eserleri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Jean Jacques Rousseau</dc:title>
  <dc:creator>Yiğit GÜRSES</dc:creator>
  <cp:lastModifiedBy>Yiğit GÜRSES</cp:lastModifiedBy>
  <cp:revision>1</cp:revision>
  <dcterms:created xsi:type="dcterms:W3CDTF">2021-12-08T17:10:42Z</dcterms:created>
  <dcterms:modified xsi:type="dcterms:W3CDTF">2021-12-08T18:06:43Z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