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3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End" id="{A04DB9EF-2970-4AA5-9BF8-21CFABE4D3DF}">
          <p14:sldIdLst>
            <p14:sldId id="256"/>
            <p14:sldId id="260"/>
          </p14:sldIdLst>
        </p14:section>
        <p14:section name="CVCS ve DVCS" id="{2B616AF4-4F51-491D-BEC6-26357A3E6E73}">
          <p14:sldIdLst>
            <p14:sldId id="263"/>
          </p14:sldIdLst>
        </p14:section>
        <p14:section name="Senkron ve Asenkron" id="{7D43DF5E-1F75-46C5-849A-EB2F6440E216}">
          <p14:sldIdLst>
            <p14:sldId id="257"/>
          </p14:sldIdLst>
        </p14:section>
        <p14:section name="compiler ve Interpreter" id="{9D9D2246-7D18-4C2A-B68D-5FB9631DB586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473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104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044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865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33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640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356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431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752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013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2.06.2022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133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4EFD-1B16-43B4-AA4B-B3F56121264C}" type="datetimeFigureOut">
              <a:rPr lang="tr-TR" smtClean="0"/>
              <a:t>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6145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DB0D3D-B92C-4843-8B74-9083B51AE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/>
              <a:t>Yiğit Özen</a:t>
            </a:r>
          </a:p>
        </p:txBody>
      </p:sp>
    </p:spTree>
    <p:extLst>
      <p:ext uri="{BB962C8B-B14F-4D97-AF65-F5344CB8AC3E}">
        <p14:creationId xmlns:p14="http://schemas.microsoft.com/office/powerpoint/2010/main" val="92500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A2A74B-A0CA-4914-B32C-CF2F0200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Stack</a:t>
            </a:r>
            <a:r>
              <a:rPr lang="tr-TR" b="1" dirty="0"/>
              <a:t> Memory ve </a:t>
            </a:r>
            <a:r>
              <a:rPr lang="tr-TR" b="1" dirty="0" err="1"/>
              <a:t>Heap</a:t>
            </a:r>
            <a:r>
              <a:rPr lang="tr-TR" b="1" dirty="0"/>
              <a:t> Memory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0C80C0-DE00-4D1C-BA7C-1DF2B5B9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Stack</a:t>
            </a:r>
            <a:r>
              <a:rPr lang="tr-TR" dirty="0"/>
              <a:t> ve </a:t>
            </a:r>
            <a:r>
              <a:rPr lang="tr-TR" dirty="0" err="1"/>
              <a:t>Heap</a:t>
            </a:r>
            <a:r>
              <a:rPr lang="tr-TR" b="1" dirty="0"/>
              <a:t> </a:t>
            </a:r>
            <a:r>
              <a:rPr lang="tr-TR" dirty="0"/>
              <a:t>kavramları </a:t>
            </a:r>
            <a:r>
              <a:rPr lang="tr-TR" dirty="0" err="1"/>
              <a:t>ram’in</a:t>
            </a:r>
            <a:r>
              <a:rPr lang="tr-TR" dirty="0"/>
              <a:t> </a:t>
            </a:r>
            <a:r>
              <a:rPr lang="tr-TR" b="1" dirty="0"/>
              <a:t>mantıksal</a:t>
            </a:r>
            <a:r>
              <a:rPr lang="tr-TR" dirty="0"/>
              <a:t> bölümleridir diyebiliriz. </a:t>
            </a:r>
            <a:r>
              <a:rPr lang="tr-TR" dirty="0" err="1"/>
              <a:t>Stack’de</a:t>
            </a:r>
            <a:r>
              <a:rPr lang="tr-TR" dirty="0"/>
              <a:t> </a:t>
            </a:r>
            <a:r>
              <a:rPr lang="tr-TR" b="1" dirty="0"/>
              <a:t>değer</a:t>
            </a:r>
            <a:r>
              <a:rPr lang="tr-TR" dirty="0"/>
              <a:t> </a:t>
            </a:r>
            <a:r>
              <a:rPr lang="tr-TR" b="1" dirty="0"/>
              <a:t>tipleri</a:t>
            </a:r>
            <a:r>
              <a:rPr lang="tr-TR" dirty="0"/>
              <a:t>, </a:t>
            </a:r>
            <a:r>
              <a:rPr lang="tr-TR" dirty="0" err="1"/>
              <a:t>pointer</a:t>
            </a:r>
            <a:r>
              <a:rPr lang="tr-TR" dirty="0"/>
              <a:t> ve adresler saklanırken, </a:t>
            </a:r>
            <a:r>
              <a:rPr lang="tr-TR" dirty="0" err="1"/>
              <a:t>Heap’de</a:t>
            </a:r>
            <a:r>
              <a:rPr lang="tr-TR" dirty="0"/>
              <a:t> ise </a:t>
            </a:r>
            <a:r>
              <a:rPr lang="tr-TR" b="1" dirty="0"/>
              <a:t>referans değerleri</a:t>
            </a:r>
            <a:r>
              <a:rPr lang="tr-TR" dirty="0"/>
              <a:t> saklanmaktadır.</a:t>
            </a:r>
          </a:p>
          <a:p>
            <a:r>
              <a:rPr lang="tr-TR" dirty="0" err="1"/>
              <a:t>Stack’e</a:t>
            </a:r>
            <a:r>
              <a:rPr lang="tr-TR" dirty="0"/>
              <a:t> erişim </a:t>
            </a:r>
            <a:r>
              <a:rPr lang="tr-TR" dirty="0" err="1"/>
              <a:t>Heap’den</a:t>
            </a:r>
            <a:r>
              <a:rPr lang="tr-TR" dirty="0"/>
              <a:t> daha hızlıdır ve </a:t>
            </a:r>
            <a:r>
              <a:rPr lang="tr-TR" dirty="0" err="1"/>
              <a:t>Stack</a:t>
            </a:r>
            <a:r>
              <a:rPr lang="tr-TR" dirty="0"/>
              <a:t>, </a:t>
            </a:r>
            <a:r>
              <a:rPr lang="tr-TR" b="1" dirty="0"/>
              <a:t>LIFO</a:t>
            </a:r>
            <a:r>
              <a:rPr lang="tr-TR" dirty="0"/>
              <a:t> (</a:t>
            </a:r>
            <a:r>
              <a:rPr lang="tr-TR" dirty="0" err="1"/>
              <a:t>Last</a:t>
            </a:r>
            <a:r>
              <a:rPr lang="tr-TR" dirty="0"/>
              <a:t>-</a:t>
            </a:r>
            <a:r>
              <a:rPr lang="tr-TR" dirty="0" err="1"/>
              <a:t>In</a:t>
            </a:r>
            <a:r>
              <a:rPr lang="tr-TR" dirty="0"/>
              <a:t>-First-</a:t>
            </a:r>
            <a:r>
              <a:rPr lang="tr-TR" dirty="0" err="1"/>
              <a:t>Out</a:t>
            </a:r>
            <a:r>
              <a:rPr lang="tr-TR" dirty="0"/>
              <a:t>) mantığında çalışmaktadır. Yani son gelen ilk olarak çıkar. Bu sebep ile aradan herhangi bir eleman çıkartamazsınız, birbirleri ile ilişki içerisindedirler.</a:t>
            </a:r>
          </a:p>
          <a:p>
            <a:r>
              <a:rPr lang="tr-TR" dirty="0" err="1"/>
              <a:t>Struct</a:t>
            </a:r>
            <a:r>
              <a:rPr lang="tr-TR" dirty="0"/>
              <a:t> tipindeki değişkenler değer tipleridir ve </a:t>
            </a:r>
            <a:r>
              <a:rPr lang="tr-TR" b="1" dirty="0" err="1"/>
              <a:t>Stack</a:t>
            </a:r>
            <a:r>
              <a:rPr lang="tr-TR" dirty="0"/>
              <a:t> içerisinde saklanmaktadır. </a:t>
            </a:r>
            <a:r>
              <a:rPr lang="tr-TR" b="1" dirty="0"/>
              <a:t>Class</a:t>
            </a:r>
            <a:r>
              <a:rPr lang="tr-TR" dirty="0"/>
              <a:t> tipindeki değişkenler ise </a:t>
            </a:r>
            <a:r>
              <a:rPr lang="tr-TR" b="1" dirty="0"/>
              <a:t>referans</a:t>
            </a:r>
            <a:r>
              <a:rPr lang="tr-TR" dirty="0"/>
              <a:t> tipleridir ve referansları </a:t>
            </a:r>
            <a:r>
              <a:rPr lang="tr-TR" b="1" dirty="0" err="1"/>
              <a:t>Stack’de</a:t>
            </a:r>
            <a:r>
              <a:rPr lang="tr-TR" dirty="0"/>
              <a:t> kendisi ise </a:t>
            </a:r>
            <a:r>
              <a:rPr lang="tr-TR" b="1" dirty="0" err="1"/>
              <a:t>Heap’de</a:t>
            </a:r>
            <a:r>
              <a:rPr lang="tr-TR" dirty="0"/>
              <a:t> saklanır.</a:t>
            </a:r>
          </a:p>
        </p:txBody>
      </p:sp>
    </p:spTree>
    <p:extLst>
      <p:ext uri="{BB962C8B-B14F-4D97-AF65-F5344CB8AC3E}">
        <p14:creationId xmlns:p14="http://schemas.microsoft.com/office/powerpoint/2010/main" val="265969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FCFD-2706-4BC2-9037-325B169A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789"/>
            <a:ext cx="10515600" cy="1336125"/>
          </a:xfrm>
        </p:spPr>
        <p:txBody>
          <a:bodyPr/>
          <a:lstStyle/>
          <a:p>
            <a:r>
              <a:rPr lang="tr-TR" b="1" dirty="0"/>
              <a:t>VCS ve DVCS nedir?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C9F5-88AB-4956-A236-5F077CC4B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DVCS – Distributed Version Control Systems</a:t>
            </a:r>
            <a:r>
              <a:rPr lang="tr-TR" b="1" dirty="0"/>
              <a:t>(Dağıtık Versiyon Kontrol  Sistemleri) :</a:t>
            </a:r>
            <a:r>
              <a:rPr lang="tr-TR" dirty="0"/>
              <a:t> Merkez versiyon sistemlerinin geliştiricilerin offline çalışabilmesi ve </a:t>
            </a:r>
            <a:r>
              <a:rPr lang="tr-TR" dirty="0" err="1"/>
              <a:t>respository’nin</a:t>
            </a:r>
            <a:r>
              <a:rPr lang="tr-TR" dirty="0"/>
              <a:t> zarar görmesi durumunda geri getirme gibi eksikliklerinden dolayı ortaya atılmış bir versiyon sistemidir. </a:t>
            </a:r>
            <a:r>
              <a:rPr lang="tr-TR" b="1" dirty="0"/>
              <a:t>Git</a:t>
            </a:r>
            <a:r>
              <a:rPr lang="tr-TR" dirty="0"/>
              <a:t>, </a:t>
            </a:r>
            <a:r>
              <a:rPr lang="tr-TR" b="1" dirty="0" err="1"/>
              <a:t>Mercurial</a:t>
            </a:r>
            <a:r>
              <a:rPr lang="tr-TR" dirty="0"/>
              <a:t>, </a:t>
            </a:r>
            <a:r>
              <a:rPr lang="tr-TR" b="1" dirty="0" err="1"/>
              <a:t>BitKeeper</a:t>
            </a:r>
            <a:r>
              <a:rPr lang="tr-TR" dirty="0"/>
              <a:t>… dağıtık versiyon sistemleri örnek gösterilebilir.</a:t>
            </a:r>
          </a:p>
          <a:p>
            <a:r>
              <a:rPr lang="tr-TR" b="1" dirty="0"/>
              <a:t>CVCS-Central </a:t>
            </a:r>
            <a:r>
              <a:rPr lang="tr-TR" b="1" dirty="0" err="1"/>
              <a:t>Version</a:t>
            </a:r>
            <a:r>
              <a:rPr lang="tr-TR" b="1" dirty="0"/>
              <a:t> Control </a:t>
            </a:r>
            <a:r>
              <a:rPr lang="tr-TR" b="1" dirty="0" err="1"/>
              <a:t>Systems</a:t>
            </a:r>
            <a:r>
              <a:rPr lang="tr-TR" b="1" dirty="0"/>
              <a:t>(Merkezi Versiyon Kontrol Sistemleri) :  </a:t>
            </a:r>
            <a:r>
              <a:rPr lang="tr-TR" dirty="0"/>
              <a:t>Birden fazla kişinin bir proje üzerinde etkin çalışması için ortaya atılmış </a:t>
            </a:r>
            <a:r>
              <a:rPr lang="tr-TR" dirty="0" err="1"/>
              <a:t>versiyonlama</a:t>
            </a:r>
            <a:r>
              <a:rPr lang="tr-TR" dirty="0"/>
              <a:t> sistemidir. </a:t>
            </a:r>
            <a:r>
              <a:rPr lang="tr-TR" b="1" dirty="0"/>
              <a:t>CVS, SVN</a:t>
            </a:r>
            <a:r>
              <a:rPr lang="tr-TR" dirty="0"/>
              <a:t> birer merkezi versiyon kontrol sistemleridir. Bu sistemde proje ortak bir </a:t>
            </a:r>
            <a:r>
              <a:rPr lang="tr-TR" dirty="0" err="1"/>
              <a:t>respository’de</a:t>
            </a:r>
            <a:r>
              <a:rPr lang="tr-TR" dirty="0"/>
              <a:t> tutulur ve birden fazla geliştirici aynı </a:t>
            </a:r>
            <a:r>
              <a:rPr lang="tr-TR" dirty="0" err="1"/>
              <a:t>respository</a:t>
            </a:r>
            <a:r>
              <a:rPr lang="tr-TR" dirty="0"/>
              <a:t> üzerinde </a:t>
            </a:r>
            <a:r>
              <a:rPr lang="tr-TR" dirty="0" err="1"/>
              <a:t>checkout</a:t>
            </a:r>
            <a:r>
              <a:rPr lang="tr-TR" dirty="0"/>
              <a:t> ve </a:t>
            </a:r>
            <a:r>
              <a:rPr lang="tr-TR" dirty="0" err="1"/>
              <a:t>commit</a:t>
            </a:r>
            <a:r>
              <a:rPr lang="tr-TR" dirty="0"/>
              <a:t> işlemlerini gerçekleştirmektedir. Bu yöntemde herkesin projeye katkı sağlamasının </a:t>
            </a:r>
            <a:r>
              <a:rPr lang="tr-TR" dirty="0" err="1"/>
              <a:t>yanısıra</a:t>
            </a:r>
            <a:r>
              <a:rPr lang="tr-TR" dirty="0"/>
              <a:t> bazı ciddi sorunları vardır. Tek merkezli sunucu 1 saatliğine arızalanması durumunda, kullanıcılar 1 saat boyunca çalışmalarını veya çalıştıkları projenin sürümlenmiş kopyalarını kaydetmeleri mümkün olmayacaktır.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182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B9927B-1F19-434E-AC62-6418EC48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Senkron ve Asenkron </a:t>
            </a:r>
            <a:r>
              <a:rPr lang="tr-TR" b="1" dirty="0" err="1"/>
              <a:t>nedi</a:t>
            </a:r>
            <a:r>
              <a:rPr lang="tr-TR" b="1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763505-F18F-4B0A-8A0F-2E5E6C80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Senkron : Kodlar yukarıdan aşağıya doğru sırayla işlenir ve bir satırdaki işlem bitmeden diğer satıra geçilmez.</a:t>
            </a:r>
          </a:p>
          <a:p>
            <a:r>
              <a:rPr lang="tr-TR" dirty="0"/>
              <a:t>Asenkron : Asenkron yapıda ise uzun zaman alan veya farklı görevdeki işlemler aynı anda gerçekleştirilir.</a:t>
            </a:r>
          </a:p>
          <a:p>
            <a:r>
              <a:rPr lang="tr-TR" dirty="0" err="1"/>
              <a:t>Javascript</a:t>
            </a:r>
            <a:r>
              <a:rPr lang="tr-TR" dirty="0"/>
              <a:t> </a:t>
            </a:r>
            <a:r>
              <a:rPr lang="tr-TR" dirty="0" err="1"/>
              <a:t>single-thread</a:t>
            </a:r>
            <a:r>
              <a:rPr lang="tr-TR" dirty="0"/>
              <a:t> ve asenkron yapıda çalışan bir programlama </a:t>
            </a:r>
            <a:r>
              <a:rPr lang="tr-TR" dirty="0" err="1"/>
              <a:t>dilir</a:t>
            </a:r>
            <a:r>
              <a:rPr lang="tr-TR" dirty="0"/>
              <a:t>. </a:t>
            </a:r>
            <a:r>
              <a:rPr lang="tr-TR" dirty="0" err="1"/>
              <a:t>Javascript</a:t>
            </a:r>
            <a:r>
              <a:rPr lang="tr-TR" dirty="0"/>
              <a:t> </a:t>
            </a:r>
            <a:r>
              <a:rPr lang="tr-TR" dirty="0" err="1"/>
              <a:t>single-thread</a:t>
            </a:r>
            <a:r>
              <a:rPr lang="tr-TR" dirty="0"/>
              <a:t> çalıştırma yaptığı için çalıştırdığı </a:t>
            </a:r>
            <a:r>
              <a:rPr lang="tr-TR" dirty="0" err="1"/>
              <a:t>eventleri</a:t>
            </a:r>
            <a:r>
              <a:rPr lang="tr-TR" dirty="0"/>
              <a:t> ve </a:t>
            </a:r>
            <a:r>
              <a:rPr lang="tr-TR" dirty="0" err="1"/>
              <a:t>callback</a:t>
            </a:r>
            <a:r>
              <a:rPr lang="tr-TR" dirty="0"/>
              <a:t> </a:t>
            </a:r>
            <a:r>
              <a:rPr lang="tr-TR" dirty="0" err="1"/>
              <a:t>leri</a:t>
            </a:r>
            <a:r>
              <a:rPr lang="tr-TR" dirty="0"/>
              <a:t> sıraya sokarak hepsini tek bir </a:t>
            </a:r>
            <a:r>
              <a:rPr lang="tr-TR" dirty="0" err="1"/>
              <a:t>thread</a:t>
            </a:r>
            <a:r>
              <a:rPr lang="tr-TR" dirty="0"/>
              <a:t> ile işler. Bahsedilen </a:t>
            </a:r>
            <a:r>
              <a:rPr lang="tr-TR" dirty="0" err="1"/>
              <a:t>Event’lerin</a:t>
            </a:r>
            <a:r>
              <a:rPr lang="tr-TR" dirty="0"/>
              <a:t> ve </a:t>
            </a:r>
            <a:r>
              <a:rPr lang="tr-TR" dirty="0" err="1"/>
              <a:t>Callback’lerin</a:t>
            </a:r>
            <a:r>
              <a:rPr lang="tr-TR" dirty="0"/>
              <a:t> sırada tutulduğu yapı, basit bir kuyruk (Queue) mekanizmasıdır. </a:t>
            </a:r>
            <a:r>
              <a:rPr lang="tr-TR" dirty="0" err="1"/>
              <a:t>Thread’in</a:t>
            </a:r>
            <a:r>
              <a:rPr lang="tr-TR" dirty="0"/>
              <a:t> her defasında kuyruktaki ilk </a:t>
            </a:r>
            <a:r>
              <a:rPr lang="tr-TR" dirty="0" err="1"/>
              <a:t>Event’i</a:t>
            </a:r>
            <a:r>
              <a:rPr lang="tr-TR" dirty="0"/>
              <a:t> işleyip yeni bir </a:t>
            </a:r>
            <a:r>
              <a:rPr lang="tr-TR" dirty="0" err="1"/>
              <a:t>Event</a:t>
            </a:r>
            <a:r>
              <a:rPr lang="tr-TR" dirty="0"/>
              <a:t> alması da </a:t>
            </a:r>
            <a:r>
              <a:rPr lang="tr-TR" dirty="0" err="1"/>
              <a:t>Event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 olarak adlandırılır. </a:t>
            </a:r>
            <a:r>
              <a:rPr lang="tr-TR" dirty="0" err="1"/>
              <a:t>Javascript</a:t>
            </a:r>
            <a:r>
              <a:rPr lang="tr-TR" dirty="0"/>
              <a:t> Run-</a:t>
            </a:r>
            <a:r>
              <a:rPr lang="tr-TR" dirty="0" err="1"/>
              <a:t>to</a:t>
            </a:r>
            <a:r>
              <a:rPr lang="tr-TR" dirty="0"/>
              <a:t>-</a:t>
            </a:r>
            <a:r>
              <a:rPr lang="tr-TR" dirty="0" err="1"/>
              <a:t>Completion</a:t>
            </a:r>
            <a:r>
              <a:rPr lang="tr-TR" dirty="0"/>
              <a:t> adı verilen, elindeki işi tamamlamadan başka bir işe geçmeyen bir mekanizmaya sahiptir.</a:t>
            </a:r>
          </a:p>
        </p:txBody>
      </p:sp>
    </p:spTree>
    <p:extLst>
      <p:ext uri="{BB962C8B-B14F-4D97-AF65-F5344CB8AC3E}">
        <p14:creationId xmlns:p14="http://schemas.microsoft.com/office/powerpoint/2010/main" val="91693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3D5545-D21A-473F-BB95-193FE0CD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Compiler ve Interpreter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AB71B1-58E6-47CF-B658-04265E7A6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Interpreters</a:t>
            </a:r>
            <a:r>
              <a:rPr lang="tr-TR" dirty="0"/>
              <a:t> ve </a:t>
            </a:r>
            <a:r>
              <a:rPr lang="tr-TR" dirty="0" err="1"/>
              <a:t>compilers</a:t>
            </a:r>
            <a:r>
              <a:rPr lang="tr-TR" dirty="0"/>
              <a:t> birbirine oldukça benzer yapıdadırlar. Aralarındaki temel fark Interpreter kaynak programlama dili ile yazılan komutları doğrudan işlerken, Compiler da o komutları makina diline çevirir.</a:t>
            </a:r>
          </a:p>
          <a:p>
            <a:r>
              <a:rPr lang="tr-TR" dirty="0"/>
              <a:t>Compiler bir programı bütün olarak alır ve çevirirken; Interpreter programı satır </a:t>
            </a:r>
            <a:r>
              <a:rPr lang="tr-TR" dirty="0" err="1"/>
              <a:t>satır</a:t>
            </a:r>
            <a:r>
              <a:rPr lang="tr-TR" dirty="0"/>
              <a:t> çevirir.</a:t>
            </a:r>
          </a:p>
          <a:p>
            <a:r>
              <a:rPr lang="tr-TR" dirty="0"/>
              <a:t> Compiler, ara kod veya hedef kodu oluşturur fakat Interpreter herhangi bir ara kod oluşturmaz. Bundan dolayı Compiler, kodun oluşturulması için daha fazla </a:t>
            </a:r>
            <a:r>
              <a:rPr lang="tr-TR" dirty="0" err="1"/>
              <a:t>memory</a:t>
            </a:r>
            <a:r>
              <a:rPr lang="tr-TR" dirty="0"/>
              <a:t> gerektirir.</a:t>
            </a:r>
          </a:p>
        </p:txBody>
      </p:sp>
    </p:spTree>
    <p:extLst>
      <p:ext uri="{BB962C8B-B14F-4D97-AF65-F5344CB8AC3E}">
        <p14:creationId xmlns:p14="http://schemas.microsoft.com/office/powerpoint/2010/main" val="227094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DBBD8-AF5F-49C1-93E3-39B37142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837"/>
            <a:ext cx="10515600" cy="5617126"/>
          </a:xfrm>
        </p:spPr>
        <p:txBody>
          <a:bodyPr/>
          <a:lstStyle/>
          <a:p>
            <a:r>
              <a:rPr lang="tr-TR" dirty="0"/>
              <a:t> Compiler, ara kod veya hedef kodu oluşturur fakat Interpreter herhangi bir ara kod oluşturmaz. Bundan dolayı Compiler, kodun oluşturulması için daha fazla </a:t>
            </a:r>
            <a:r>
              <a:rPr lang="tr-TR" dirty="0" err="1"/>
              <a:t>memory</a:t>
            </a:r>
            <a:r>
              <a:rPr lang="tr-TR" dirty="0"/>
              <a:t> gerektirir.</a:t>
            </a:r>
          </a:p>
          <a:p>
            <a:r>
              <a:rPr lang="tr-TR" dirty="0" err="1"/>
              <a:t>Compiler’da</a:t>
            </a:r>
            <a:r>
              <a:rPr lang="tr-TR" dirty="0"/>
              <a:t>, bir hata </a:t>
            </a:r>
            <a:r>
              <a:rPr lang="tr-TR" dirty="0" err="1"/>
              <a:t>oluştuduğunda</a:t>
            </a:r>
            <a:r>
              <a:rPr lang="tr-TR" dirty="0"/>
              <a:t>, çeviri işlemi durur ve hata giderildikten sonra bütün program yeniden çeviri işlemine tabii tutulur. Interpreter, bunun tam aksine olarak, eğer bir hata meydana geldiğinde, o anki çeviriyi engeller ve hata giderildiğine çeviriyi kaldığı yerden devam ettirir. Bu yüzden </a:t>
            </a:r>
            <a:r>
              <a:rPr lang="tr-TR" dirty="0" err="1"/>
              <a:t>debug</a:t>
            </a:r>
            <a:r>
              <a:rPr lang="tr-TR" dirty="0"/>
              <a:t> işlemi daha kolaydır.</a:t>
            </a:r>
          </a:p>
          <a:p>
            <a:r>
              <a:rPr lang="tr-TR" dirty="0"/>
              <a:t>Compiler, C, C++, C#, </a:t>
            </a:r>
            <a:r>
              <a:rPr lang="tr-TR" dirty="0" err="1"/>
              <a:t>Scala</a:t>
            </a:r>
            <a:r>
              <a:rPr lang="tr-TR" dirty="0"/>
              <a:t>, </a:t>
            </a:r>
            <a:r>
              <a:rPr lang="tr-TR" dirty="0" err="1"/>
              <a:t>TypeScript</a:t>
            </a:r>
            <a:r>
              <a:rPr lang="tr-TR" dirty="0"/>
              <a:t> gibi dillerde kullanılırken, Interpreter PHP, </a:t>
            </a:r>
            <a:r>
              <a:rPr lang="tr-TR" dirty="0" err="1"/>
              <a:t>Perl</a:t>
            </a:r>
            <a:r>
              <a:rPr lang="tr-TR" dirty="0"/>
              <a:t>, </a:t>
            </a:r>
            <a:r>
              <a:rPr lang="tr-TR" dirty="0" err="1"/>
              <a:t>Ruby</a:t>
            </a:r>
            <a:r>
              <a:rPr lang="tr-TR" dirty="0"/>
              <a:t>, </a:t>
            </a:r>
            <a:r>
              <a:rPr lang="tr-TR" dirty="0" err="1"/>
              <a:t>Python</a:t>
            </a:r>
            <a:r>
              <a:rPr lang="tr-TR" dirty="0"/>
              <a:t> gibi dillerde çalıştırılır.</a:t>
            </a:r>
          </a:p>
          <a:p>
            <a:r>
              <a:rPr lang="tr-TR" dirty="0" err="1"/>
              <a:t>JavaScript</a:t>
            </a:r>
            <a:r>
              <a:rPr lang="tr-TR" dirty="0"/>
              <a:t> Compiler bir dildir.</a:t>
            </a:r>
          </a:p>
        </p:txBody>
      </p:sp>
    </p:spTree>
    <p:extLst>
      <p:ext uri="{BB962C8B-B14F-4D97-AF65-F5344CB8AC3E}">
        <p14:creationId xmlns:p14="http://schemas.microsoft.com/office/powerpoint/2010/main" val="303503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573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Yiğit Özen</vt:lpstr>
      <vt:lpstr>Stack Memory ve Heap Memory nedir?</vt:lpstr>
      <vt:lpstr>VCS ve DVCS nedir?</vt:lpstr>
      <vt:lpstr>Senkron ve Asenkron nedi?</vt:lpstr>
      <vt:lpstr>Compiler ve Interpreter nedir?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</dc:title>
  <dc:creator>Hamit Mızrak</dc:creator>
  <cp:lastModifiedBy>YIGIT OZEN</cp:lastModifiedBy>
  <cp:revision>5</cp:revision>
  <dcterms:created xsi:type="dcterms:W3CDTF">2022-05-24T09:08:24Z</dcterms:created>
  <dcterms:modified xsi:type="dcterms:W3CDTF">2022-06-02T12:20:53Z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c9c1298b-307b-47fa-8e8f-deb14b84cc18</vt:lpwstr>
  </property>
  <property fmtid="{D5CDD505-2E9C-101B-9397-08002B2CF9AE}" pid="3" name="TURKCELLCLASSIFICATION">
    <vt:lpwstr>TURKCELL DAHİLİ</vt:lpwstr>
  </property>
</Properties>
</file>