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llback Function" id="{A04DB9EF-2970-4AA5-9BF8-21CFABE4D3DF}">
          <p14:sldIdLst>
            <p14:sldId id="25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DB0D3D-B92C-4843-8B74-9083B51A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Yiğit Özen</a:t>
            </a:r>
          </a:p>
        </p:txBody>
      </p:sp>
    </p:spTree>
    <p:extLst>
      <p:ext uri="{BB962C8B-B14F-4D97-AF65-F5344CB8AC3E}">
        <p14:creationId xmlns:p14="http://schemas.microsoft.com/office/powerpoint/2010/main" val="9250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Callback</a:t>
            </a:r>
            <a:r>
              <a:rPr lang="tr-TR" b="1" dirty="0"/>
              <a:t> </a:t>
            </a:r>
            <a:r>
              <a:rPr lang="tr-TR" b="1" dirty="0" err="1"/>
              <a:t>Function</a:t>
            </a:r>
            <a:r>
              <a:rPr lang="tr-TR" b="1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Callback</a:t>
            </a:r>
            <a:r>
              <a:rPr lang="tr-TR" dirty="0"/>
              <a:t> </a:t>
            </a:r>
            <a:r>
              <a:rPr lang="tr-TR" dirty="0" err="1"/>
              <a:t>Fonkisyon</a:t>
            </a:r>
            <a:r>
              <a:rPr lang="tr-TR" dirty="0"/>
              <a:t>, bir geri çağırma fonksiyonudur, başka bir fonksiyona geçirilen bir parametre şeklindeki fonksiyondur. Geri çağırma fonksiyonu, ikinci fonksiyonun içinde çağrılır ya da icra edilir. Geri çağırma fonksiyonları, asenkron olarak icra edilirler.</a:t>
            </a:r>
          </a:p>
          <a:p>
            <a:r>
              <a:rPr lang="tr-TR" dirty="0" err="1"/>
              <a:t>Callback</a:t>
            </a:r>
            <a:r>
              <a:rPr lang="tr-TR" dirty="0"/>
              <a:t> fonksiyonlar bir fonksiyona parametre olarak gönderilirler. Ve bu parametre bir değişkendir. </a:t>
            </a:r>
          </a:p>
          <a:p>
            <a:r>
              <a:rPr lang="tr-TR" dirty="0" err="1"/>
              <a:t>Callback</a:t>
            </a:r>
            <a:r>
              <a:rPr lang="tr-TR" dirty="0"/>
              <a:t> fonksiyonlar genellikle uyumsuz fonksiyonlarda, bir fonksiyonun başka bir fonksiyonu beklemesi gibi durumlarda kullanılırlar.</a:t>
            </a:r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Yiğit Özen</vt:lpstr>
      <vt:lpstr>Callback Function nedir?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YIGIT OZEN</cp:lastModifiedBy>
  <cp:revision>4</cp:revision>
  <dcterms:created xsi:type="dcterms:W3CDTF">2022-05-24T09:08:24Z</dcterms:created>
  <dcterms:modified xsi:type="dcterms:W3CDTF">2022-06-03T11:35:16Z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89f1271a-09ea-4631-8220-180f83fc301d</vt:lpwstr>
  </property>
  <property fmtid="{D5CDD505-2E9C-101B-9397-08002B2CF9AE}" pid="3" name="TURKCELLCLASSIFICATION">
    <vt:lpwstr>TURKCELL DAHİLİ</vt:lpwstr>
  </property>
</Properties>
</file>